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303" r:id="rId3"/>
    <p:sldId id="304" r:id="rId4"/>
    <p:sldId id="300" r:id="rId5"/>
    <p:sldId id="301" r:id="rId6"/>
    <p:sldId id="267" r:id="rId7"/>
    <p:sldId id="306" r:id="rId8"/>
    <p:sldId id="307" r:id="rId9"/>
    <p:sldId id="308" r:id="rId10"/>
    <p:sldId id="309" r:id="rId11"/>
    <p:sldId id="312" r:id="rId12"/>
    <p:sldId id="311" r:id="rId13"/>
    <p:sldId id="29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076872997817493E-2"/>
          <c:y val="6.4408719197809453E-2"/>
          <c:w val="0.92901628651974888"/>
          <c:h val="0.6617080712839006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ГЮП / дети/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ГЮП/семьи/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ВШУ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"группа риска"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gapWidth val="75"/>
        <c:axId val="113570176"/>
        <c:axId val="113571712"/>
      </c:barChart>
      <c:catAx>
        <c:axId val="113570176"/>
        <c:scaling>
          <c:orientation val="minMax"/>
        </c:scaling>
        <c:axPos val="b"/>
        <c:majorTickMark val="none"/>
        <c:tickLblPos val="nextTo"/>
        <c:crossAx val="113571712"/>
        <c:crosses val="autoZero"/>
        <c:auto val="1"/>
        <c:lblAlgn val="ctr"/>
        <c:lblOffset val="100"/>
      </c:catAx>
      <c:valAx>
        <c:axId val="113571712"/>
        <c:scaling>
          <c:orientation val="minMax"/>
        </c:scaling>
        <c:axPos val="l"/>
        <c:numFmt formatCode="General" sourceLinked="1"/>
        <c:majorTickMark val="none"/>
        <c:tickLblPos val="nextTo"/>
        <c:crossAx val="11357017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6F07C-6478-41DE-90EC-1E50D43307D7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9E40F4-C311-4246-AC4C-4FECBE60813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системы психолого-педагогического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сопровождения ребенка</a:t>
          </a:r>
        </a:p>
        <a:p>
          <a:pPr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0570C76F-5246-4202-883E-F52DB9C3BF9C}" type="parTrans" cxnId="{B50BECDA-6E87-447C-A16E-064458AB7333}">
      <dgm:prSet/>
      <dgm:spPr/>
      <dgm:t>
        <a:bodyPr/>
        <a:lstStyle/>
        <a:p>
          <a:endParaRPr lang="ru-RU"/>
        </a:p>
      </dgm:t>
    </dgm:pt>
    <dgm:pt modelId="{5A9A6F6C-CE52-43A4-81D6-8FB7F5CC30FB}" type="sibTrans" cxnId="{B50BECDA-6E87-447C-A16E-064458AB7333}">
      <dgm:prSet/>
      <dgm:spPr/>
      <dgm:t>
        <a:bodyPr/>
        <a:lstStyle/>
        <a:p>
          <a:endParaRPr lang="ru-RU"/>
        </a:p>
      </dgm:t>
    </dgm:pt>
    <dgm:pt modelId="{596143CB-F474-4637-BCF9-8B9A308D8A4D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семей, находящихся в социально – опасном положении, и оказание им помощи в обучении и воспитании детей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699A05-FDC9-445A-B2A2-4F146EE3428A}" type="parTrans" cxnId="{F9524DC1-460E-46ED-A57F-D33643B04BF7}">
      <dgm:prSet/>
      <dgm:spPr/>
      <dgm:t>
        <a:bodyPr/>
        <a:lstStyle/>
        <a:p>
          <a:endParaRPr lang="ru-RU"/>
        </a:p>
      </dgm:t>
    </dgm:pt>
    <dgm:pt modelId="{193A8EA4-29BE-4DB1-8218-410116662828}" type="sibTrans" cxnId="{F9524DC1-460E-46ED-A57F-D33643B04BF7}">
      <dgm:prSet/>
      <dgm:spPr/>
      <dgm:t>
        <a:bodyPr/>
        <a:lstStyle/>
        <a:p>
          <a:endParaRPr lang="ru-RU"/>
        </a:p>
      </dgm:t>
    </dgm:pt>
    <dgm:pt modelId="{120453E6-38B6-4CAF-9CD8-77E051B2DD8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несовершеннолетних, находящихся в социально опасном положении, а также систематически пропускающих по неуважительным причинам  занятия в школе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DACED4BB-A149-44CD-B746-89084D5AE5F9}" type="parTrans" cxnId="{8E772D4B-C332-4996-AC24-1F5F84973B7C}">
      <dgm:prSet/>
      <dgm:spPr/>
      <dgm:t>
        <a:bodyPr/>
        <a:lstStyle/>
        <a:p>
          <a:endParaRPr lang="ru-RU"/>
        </a:p>
      </dgm:t>
    </dgm:pt>
    <dgm:pt modelId="{BF1F345C-BEA7-42C7-8396-DF31E08BB727}" type="sibTrans" cxnId="{8E772D4B-C332-4996-AC24-1F5F84973B7C}">
      <dgm:prSet/>
      <dgm:spPr/>
      <dgm:t>
        <a:bodyPr/>
        <a:lstStyle/>
        <a:p>
          <a:endParaRPr lang="ru-RU"/>
        </a:p>
      </dgm:t>
    </dgm:pt>
    <dgm:pt modelId="{39CC9B52-7CE8-4CAA-B52A-FB76B2C4402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интересного досуга учащихся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4C5D28-89D8-40C7-8C53-DBB763759294}" type="parTrans" cxnId="{E1B2BFDE-1B78-4519-9458-B77992ABF545}">
      <dgm:prSet/>
      <dgm:spPr/>
      <dgm:t>
        <a:bodyPr/>
        <a:lstStyle/>
        <a:p>
          <a:endParaRPr lang="ru-RU"/>
        </a:p>
      </dgm:t>
    </dgm:pt>
    <dgm:pt modelId="{5EC653BC-440A-4F87-B60E-83576926E47C}" type="sibTrans" cxnId="{E1B2BFDE-1B78-4519-9458-B77992ABF545}">
      <dgm:prSet/>
      <dgm:spPr/>
      <dgm:t>
        <a:bodyPr/>
        <a:lstStyle/>
        <a:p>
          <a:endParaRPr lang="ru-RU"/>
        </a:p>
      </dgm:t>
    </dgm:pt>
    <dgm:pt modelId="{9DF8B518-82F5-49A7-93CD-0B3F6FDAF57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</a:t>
          </a:r>
          <a:r>
            <a:rPr lang="ru-RU" sz="1600" dirty="0" smtClean="0"/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 по реализации программ, проектов направленных на формирование законопослушного поведения несовершеннолетних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2E1E18-AFF2-40E0-A0F2-57D7495362B2}" type="parTrans" cxnId="{772CD119-55E4-4285-8980-4927460A0D58}">
      <dgm:prSet/>
      <dgm:spPr/>
      <dgm:t>
        <a:bodyPr/>
        <a:lstStyle/>
        <a:p>
          <a:endParaRPr lang="ru-RU"/>
        </a:p>
      </dgm:t>
    </dgm:pt>
    <dgm:pt modelId="{2E6CE619-BBB7-4B01-8E81-F2AF85CF427A}" type="sibTrans" cxnId="{772CD119-55E4-4285-8980-4927460A0D58}">
      <dgm:prSet/>
      <dgm:spPr/>
      <dgm:t>
        <a:bodyPr/>
        <a:lstStyle/>
        <a:p>
          <a:endParaRPr lang="ru-RU"/>
        </a:p>
      </dgm:t>
    </dgm:pt>
    <dgm:pt modelId="{06C3C04B-3D9F-47B8-880B-1D0045DED2AF}" type="pres">
      <dgm:prSet presAssocID="{BD76F07C-6478-41DE-90EC-1E50D43307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2EED9-9648-4CBF-B116-F1A27C1C44A6}" type="pres">
      <dgm:prSet presAssocID="{749E40F4-C311-4246-AC4C-4FECBE608130}" presName="comp" presStyleCnt="0"/>
      <dgm:spPr/>
    </dgm:pt>
    <dgm:pt modelId="{1AA5580C-25A0-47BA-B09F-23DF782E3FAD}" type="pres">
      <dgm:prSet presAssocID="{749E40F4-C311-4246-AC4C-4FECBE608130}" presName="box" presStyleLbl="node1" presStyleIdx="0" presStyleCnt="5"/>
      <dgm:spPr/>
      <dgm:t>
        <a:bodyPr/>
        <a:lstStyle/>
        <a:p>
          <a:endParaRPr lang="ru-RU"/>
        </a:p>
      </dgm:t>
    </dgm:pt>
    <dgm:pt modelId="{BDF3D7AD-8CA2-443A-B9D9-DADE610BD0A1}" type="pres">
      <dgm:prSet presAssocID="{749E40F4-C311-4246-AC4C-4FECBE608130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6000" b="-116000"/>
          </a:stretch>
        </a:blipFill>
      </dgm:spPr>
    </dgm:pt>
    <dgm:pt modelId="{7134BED8-684D-4FF7-9CFC-12C0947D1E32}" type="pres">
      <dgm:prSet presAssocID="{749E40F4-C311-4246-AC4C-4FECBE60813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EC40E-8C6B-4AC0-AF7F-D0C0E4412D22}" type="pres">
      <dgm:prSet presAssocID="{5A9A6F6C-CE52-43A4-81D6-8FB7F5CC30FB}" presName="spacer" presStyleCnt="0"/>
      <dgm:spPr/>
    </dgm:pt>
    <dgm:pt modelId="{47F0E138-52F9-4AE5-B2AB-B738588853EA}" type="pres">
      <dgm:prSet presAssocID="{120453E6-38B6-4CAF-9CD8-77E051B2DD80}" presName="comp" presStyleCnt="0"/>
      <dgm:spPr/>
    </dgm:pt>
    <dgm:pt modelId="{88013756-6EAE-4351-B232-DC7283FD33FE}" type="pres">
      <dgm:prSet presAssocID="{120453E6-38B6-4CAF-9CD8-77E051B2DD80}" presName="box" presStyleLbl="node1" presStyleIdx="1" presStyleCnt="5"/>
      <dgm:spPr/>
      <dgm:t>
        <a:bodyPr/>
        <a:lstStyle/>
        <a:p>
          <a:endParaRPr lang="ru-RU"/>
        </a:p>
      </dgm:t>
    </dgm:pt>
    <dgm:pt modelId="{BBEBB993-30B9-4D11-A64D-2FEA23218D77}" type="pres">
      <dgm:prSet presAssocID="{120453E6-38B6-4CAF-9CD8-77E051B2DD80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9000" b="-109000"/>
          </a:stretch>
        </a:blipFill>
      </dgm:spPr>
    </dgm:pt>
    <dgm:pt modelId="{61500459-613D-452F-8BFB-C87C6D13C0F5}" type="pres">
      <dgm:prSet presAssocID="{120453E6-38B6-4CAF-9CD8-77E051B2DD8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61EF-9624-42B7-BDAB-BB7A768B4795}" type="pres">
      <dgm:prSet presAssocID="{BF1F345C-BEA7-42C7-8396-DF31E08BB727}" presName="spacer" presStyleCnt="0"/>
      <dgm:spPr/>
    </dgm:pt>
    <dgm:pt modelId="{6CB70CAB-E659-41ED-A7D2-A492866AB0C3}" type="pres">
      <dgm:prSet presAssocID="{596143CB-F474-4637-BCF9-8B9A308D8A4D}" presName="comp" presStyleCnt="0"/>
      <dgm:spPr/>
    </dgm:pt>
    <dgm:pt modelId="{E97C7741-3867-4BB7-8664-2884FD0AB293}" type="pres">
      <dgm:prSet presAssocID="{596143CB-F474-4637-BCF9-8B9A308D8A4D}" presName="box" presStyleLbl="node1" presStyleIdx="2" presStyleCnt="5"/>
      <dgm:spPr/>
      <dgm:t>
        <a:bodyPr/>
        <a:lstStyle/>
        <a:p>
          <a:endParaRPr lang="ru-RU"/>
        </a:p>
      </dgm:t>
    </dgm:pt>
    <dgm:pt modelId="{8599828E-E1A6-4040-AB60-2340CD19F02C}" type="pres">
      <dgm:prSet presAssocID="{596143CB-F474-4637-BCF9-8B9A308D8A4D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2000" b="-42000"/>
          </a:stretch>
        </a:blipFill>
      </dgm:spPr>
    </dgm:pt>
    <dgm:pt modelId="{3A6D2130-FB63-4E2B-ACB4-3CA231370F51}" type="pres">
      <dgm:prSet presAssocID="{596143CB-F474-4637-BCF9-8B9A308D8A4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5A373-839A-4451-ACCA-3316DA42A380}" type="pres">
      <dgm:prSet presAssocID="{193A8EA4-29BE-4DB1-8218-410116662828}" presName="spacer" presStyleCnt="0"/>
      <dgm:spPr/>
    </dgm:pt>
    <dgm:pt modelId="{A92835ED-7A42-4C61-A98D-0A97F7B092D9}" type="pres">
      <dgm:prSet presAssocID="{9DF8B518-82F5-49A7-93CD-0B3F6FDAF570}" presName="comp" presStyleCnt="0"/>
      <dgm:spPr/>
    </dgm:pt>
    <dgm:pt modelId="{AD6C0B17-21D3-488C-BF5A-73DCF562C05F}" type="pres">
      <dgm:prSet presAssocID="{9DF8B518-82F5-49A7-93CD-0B3F6FDAF570}" presName="box" presStyleLbl="node1" presStyleIdx="3" presStyleCnt="5"/>
      <dgm:spPr/>
      <dgm:t>
        <a:bodyPr/>
        <a:lstStyle/>
        <a:p>
          <a:endParaRPr lang="ru-RU"/>
        </a:p>
      </dgm:t>
    </dgm:pt>
    <dgm:pt modelId="{3F121088-F786-4DDD-8AE0-0D2261CF3A1E}" type="pres">
      <dgm:prSet presAssocID="{9DF8B518-82F5-49A7-93CD-0B3F6FDAF570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9000" b="-109000"/>
          </a:stretch>
        </a:blipFill>
      </dgm:spPr>
    </dgm:pt>
    <dgm:pt modelId="{3CFDA8AF-8927-4679-8969-4C9F594E8B39}" type="pres">
      <dgm:prSet presAssocID="{9DF8B518-82F5-49A7-93CD-0B3F6FDAF57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04C0-D99E-4339-AE6A-CC5DA489C786}" type="pres">
      <dgm:prSet presAssocID="{2E6CE619-BBB7-4B01-8E81-F2AF85CF427A}" presName="spacer" presStyleCnt="0"/>
      <dgm:spPr/>
    </dgm:pt>
    <dgm:pt modelId="{87F3E2D3-D38C-4506-AE9E-0D4041259A65}" type="pres">
      <dgm:prSet presAssocID="{39CC9B52-7CE8-4CAA-B52A-FB76B2C4402F}" presName="comp" presStyleCnt="0"/>
      <dgm:spPr/>
    </dgm:pt>
    <dgm:pt modelId="{5E93A245-61FD-4EA1-A0D2-B7403AAF469A}" type="pres">
      <dgm:prSet presAssocID="{39CC9B52-7CE8-4CAA-B52A-FB76B2C4402F}" presName="box" presStyleLbl="node1" presStyleIdx="4" presStyleCnt="5"/>
      <dgm:spPr/>
      <dgm:t>
        <a:bodyPr/>
        <a:lstStyle/>
        <a:p>
          <a:endParaRPr lang="ru-RU"/>
        </a:p>
      </dgm:t>
    </dgm:pt>
    <dgm:pt modelId="{ABB9E00F-479E-4C83-B680-019FADA71DEE}" type="pres">
      <dgm:prSet presAssocID="{39CC9B52-7CE8-4CAA-B52A-FB76B2C4402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000" b="-32000"/>
          </a:stretch>
        </a:blipFill>
      </dgm:spPr>
    </dgm:pt>
    <dgm:pt modelId="{8C3763E2-73F1-4DA3-861F-94A53B74CEC8}" type="pres">
      <dgm:prSet presAssocID="{39CC9B52-7CE8-4CAA-B52A-FB76B2C4402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C9244-8132-489E-B174-66364F05E38C}" type="presOf" srcId="{749E40F4-C311-4246-AC4C-4FECBE608130}" destId="{7134BED8-684D-4FF7-9CFC-12C0947D1E32}" srcOrd="1" destOrd="0" presId="urn:microsoft.com/office/officeart/2005/8/layout/vList4#1"/>
    <dgm:cxn modelId="{0276015B-905C-470C-83B0-6B3D3202624B}" type="presOf" srcId="{9DF8B518-82F5-49A7-93CD-0B3F6FDAF570}" destId="{AD6C0B17-21D3-488C-BF5A-73DCF562C05F}" srcOrd="0" destOrd="0" presId="urn:microsoft.com/office/officeart/2005/8/layout/vList4#1"/>
    <dgm:cxn modelId="{0AE1ADD5-3E8E-4D00-B1DB-E329F829325D}" type="presOf" srcId="{BD76F07C-6478-41DE-90EC-1E50D43307D7}" destId="{06C3C04B-3D9F-47B8-880B-1D0045DED2AF}" srcOrd="0" destOrd="0" presId="urn:microsoft.com/office/officeart/2005/8/layout/vList4#1"/>
    <dgm:cxn modelId="{A095945B-013F-4B73-8929-0F1285A992BC}" type="presOf" srcId="{120453E6-38B6-4CAF-9CD8-77E051B2DD80}" destId="{88013756-6EAE-4351-B232-DC7283FD33FE}" srcOrd="0" destOrd="0" presId="urn:microsoft.com/office/officeart/2005/8/layout/vList4#1"/>
    <dgm:cxn modelId="{B50BECDA-6E87-447C-A16E-064458AB7333}" srcId="{BD76F07C-6478-41DE-90EC-1E50D43307D7}" destId="{749E40F4-C311-4246-AC4C-4FECBE608130}" srcOrd="0" destOrd="0" parTransId="{0570C76F-5246-4202-883E-F52DB9C3BF9C}" sibTransId="{5A9A6F6C-CE52-43A4-81D6-8FB7F5CC30FB}"/>
    <dgm:cxn modelId="{FFA03544-3E8B-4DE7-B238-E6C0331FBFD6}" type="presOf" srcId="{9DF8B518-82F5-49A7-93CD-0B3F6FDAF570}" destId="{3CFDA8AF-8927-4679-8969-4C9F594E8B39}" srcOrd="1" destOrd="0" presId="urn:microsoft.com/office/officeart/2005/8/layout/vList4#1"/>
    <dgm:cxn modelId="{772CD119-55E4-4285-8980-4927460A0D58}" srcId="{BD76F07C-6478-41DE-90EC-1E50D43307D7}" destId="{9DF8B518-82F5-49A7-93CD-0B3F6FDAF570}" srcOrd="3" destOrd="0" parTransId="{AD2E1E18-AFF2-40E0-A0F2-57D7495362B2}" sibTransId="{2E6CE619-BBB7-4B01-8E81-F2AF85CF427A}"/>
    <dgm:cxn modelId="{7C9366BC-681A-4631-A833-914D7907BACD}" type="presOf" srcId="{39CC9B52-7CE8-4CAA-B52A-FB76B2C4402F}" destId="{5E93A245-61FD-4EA1-A0D2-B7403AAF469A}" srcOrd="0" destOrd="0" presId="urn:microsoft.com/office/officeart/2005/8/layout/vList4#1"/>
    <dgm:cxn modelId="{9E3024C9-4FA1-4958-9871-5FE1178A5B79}" type="presOf" srcId="{596143CB-F474-4637-BCF9-8B9A308D8A4D}" destId="{E97C7741-3867-4BB7-8664-2884FD0AB293}" srcOrd="0" destOrd="0" presId="urn:microsoft.com/office/officeart/2005/8/layout/vList4#1"/>
    <dgm:cxn modelId="{8E772D4B-C332-4996-AC24-1F5F84973B7C}" srcId="{BD76F07C-6478-41DE-90EC-1E50D43307D7}" destId="{120453E6-38B6-4CAF-9CD8-77E051B2DD80}" srcOrd="1" destOrd="0" parTransId="{DACED4BB-A149-44CD-B746-89084D5AE5F9}" sibTransId="{BF1F345C-BEA7-42C7-8396-DF31E08BB727}"/>
    <dgm:cxn modelId="{ECB16D80-9A2D-4842-BA3C-2820D1FAE179}" type="presOf" srcId="{749E40F4-C311-4246-AC4C-4FECBE608130}" destId="{1AA5580C-25A0-47BA-B09F-23DF782E3FAD}" srcOrd="0" destOrd="0" presId="urn:microsoft.com/office/officeart/2005/8/layout/vList4#1"/>
    <dgm:cxn modelId="{637A675C-BB5F-4BD2-8373-E032C45E55E6}" type="presOf" srcId="{120453E6-38B6-4CAF-9CD8-77E051B2DD80}" destId="{61500459-613D-452F-8BFB-C87C6D13C0F5}" srcOrd="1" destOrd="0" presId="urn:microsoft.com/office/officeart/2005/8/layout/vList4#1"/>
    <dgm:cxn modelId="{AD6FDE83-A1AE-4C96-8407-C30F4CBAAE77}" type="presOf" srcId="{39CC9B52-7CE8-4CAA-B52A-FB76B2C4402F}" destId="{8C3763E2-73F1-4DA3-861F-94A53B74CEC8}" srcOrd="1" destOrd="0" presId="urn:microsoft.com/office/officeart/2005/8/layout/vList4#1"/>
    <dgm:cxn modelId="{9CB312C5-918B-4E21-86ED-531AA4CD3F07}" type="presOf" srcId="{596143CB-F474-4637-BCF9-8B9A308D8A4D}" destId="{3A6D2130-FB63-4E2B-ACB4-3CA231370F51}" srcOrd="1" destOrd="0" presId="urn:microsoft.com/office/officeart/2005/8/layout/vList4#1"/>
    <dgm:cxn modelId="{F9524DC1-460E-46ED-A57F-D33643B04BF7}" srcId="{BD76F07C-6478-41DE-90EC-1E50D43307D7}" destId="{596143CB-F474-4637-BCF9-8B9A308D8A4D}" srcOrd="2" destOrd="0" parTransId="{5F699A05-FDC9-445A-B2A2-4F146EE3428A}" sibTransId="{193A8EA4-29BE-4DB1-8218-410116662828}"/>
    <dgm:cxn modelId="{E1B2BFDE-1B78-4519-9458-B77992ABF545}" srcId="{BD76F07C-6478-41DE-90EC-1E50D43307D7}" destId="{39CC9B52-7CE8-4CAA-B52A-FB76B2C4402F}" srcOrd="4" destOrd="0" parTransId="{824C5D28-89D8-40C7-8C53-DBB763759294}" sibTransId="{5EC653BC-440A-4F87-B60E-83576926E47C}"/>
    <dgm:cxn modelId="{FD64A235-1BE9-458A-99DE-05B6BB73ED71}" type="presParOf" srcId="{06C3C04B-3D9F-47B8-880B-1D0045DED2AF}" destId="{3A12EED9-9648-4CBF-B116-F1A27C1C44A6}" srcOrd="0" destOrd="0" presId="urn:microsoft.com/office/officeart/2005/8/layout/vList4#1"/>
    <dgm:cxn modelId="{7924B637-1394-4A86-B05F-1D67BCDBC747}" type="presParOf" srcId="{3A12EED9-9648-4CBF-B116-F1A27C1C44A6}" destId="{1AA5580C-25A0-47BA-B09F-23DF782E3FAD}" srcOrd="0" destOrd="0" presId="urn:microsoft.com/office/officeart/2005/8/layout/vList4#1"/>
    <dgm:cxn modelId="{8F9589D7-5424-4BF1-8EEF-D0AA0439F5D6}" type="presParOf" srcId="{3A12EED9-9648-4CBF-B116-F1A27C1C44A6}" destId="{BDF3D7AD-8CA2-443A-B9D9-DADE610BD0A1}" srcOrd="1" destOrd="0" presId="urn:microsoft.com/office/officeart/2005/8/layout/vList4#1"/>
    <dgm:cxn modelId="{5C10C695-7477-45BB-9A9C-B8B25D77BC05}" type="presParOf" srcId="{3A12EED9-9648-4CBF-B116-F1A27C1C44A6}" destId="{7134BED8-684D-4FF7-9CFC-12C0947D1E32}" srcOrd="2" destOrd="0" presId="urn:microsoft.com/office/officeart/2005/8/layout/vList4#1"/>
    <dgm:cxn modelId="{44095DEC-5F97-4FA0-8159-CA3E3F077FB4}" type="presParOf" srcId="{06C3C04B-3D9F-47B8-880B-1D0045DED2AF}" destId="{CE3EC40E-8C6B-4AC0-AF7F-D0C0E4412D22}" srcOrd="1" destOrd="0" presId="urn:microsoft.com/office/officeart/2005/8/layout/vList4#1"/>
    <dgm:cxn modelId="{A0C955EE-A2D2-4F7C-8BE7-EA9D57B50FB3}" type="presParOf" srcId="{06C3C04B-3D9F-47B8-880B-1D0045DED2AF}" destId="{47F0E138-52F9-4AE5-B2AB-B738588853EA}" srcOrd="2" destOrd="0" presId="urn:microsoft.com/office/officeart/2005/8/layout/vList4#1"/>
    <dgm:cxn modelId="{AAA215A6-33D4-4E26-8553-EBB0A3532935}" type="presParOf" srcId="{47F0E138-52F9-4AE5-B2AB-B738588853EA}" destId="{88013756-6EAE-4351-B232-DC7283FD33FE}" srcOrd="0" destOrd="0" presId="urn:microsoft.com/office/officeart/2005/8/layout/vList4#1"/>
    <dgm:cxn modelId="{1230A0A2-0243-4062-80AC-EC313D5C1EC8}" type="presParOf" srcId="{47F0E138-52F9-4AE5-B2AB-B738588853EA}" destId="{BBEBB993-30B9-4D11-A64D-2FEA23218D77}" srcOrd="1" destOrd="0" presId="urn:microsoft.com/office/officeart/2005/8/layout/vList4#1"/>
    <dgm:cxn modelId="{34D368F3-21B4-4F32-B675-FBB73D94157B}" type="presParOf" srcId="{47F0E138-52F9-4AE5-B2AB-B738588853EA}" destId="{61500459-613D-452F-8BFB-C87C6D13C0F5}" srcOrd="2" destOrd="0" presId="urn:microsoft.com/office/officeart/2005/8/layout/vList4#1"/>
    <dgm:cxn modelId="{098280E8-B868-40E3-AF95-7EB48B6F39AA}" type="presParOf" srcId="{06C3C04B-3D9F-47B8-880B-1D0045DED2AF}" destId="{00A661EF-9624-42B7-BDAB-BB7A768B4795}" srcOrd="3" destOrd="0" presId="urn:microsoft.com/office/officeart/2005/8/layout/vList4#1"/>
    <dgm:cxn modelId="{BBBD96A7-EE6B-497F-8743-843C55B66F00}" type="presParOf" srcId="{06C3C04B-3D9F-47B8-880B-1D0045DED2AF}" destId="{6CB70CAB-E659-41ED-A7D2-A492866AB0C3}" srcOrd="4" destOrd="0" presId="urn:microsoft.com/office/officeart/2005/8/layout/vList4#1"/>
    <dgm:cxn modelId="{57E2D703-3784-403E-B7D9-75E19A414A44}" type="presParOf" srcId="{6CB70CAB-E659-41ED-A7D2-A492866AB0C3}" destId="{E97C7741-3867-4BB7-8664-2884FD0AB293}" srcOrd="0" destOrd="0" presId="urn:microsoft.com/office/officeart/2005/8/layout/vList4#1"/>
    <dgm:cxn modelId="{C880DBB8-B31F-4A7F-9A88-7AEE1697ABEF}" type="presParOf" srcId="{6CB70CAB-E659-41ED-A7D2-A492866AB0C3}" destId="{8599828E-E1A6-4040-AB60-2340CD19F02C}" srcOrd="1" destOrd="0" presId="urn:microsoft.com/office/officeart/2005/8/layout/vList4#1"/>
    <dgm:cxn modelId="{69C81739-50D8-4A15-BD5B-12F89A1CD3C1}" type="presParOf" srcId="{6CB70CAB-E659-41ED-A7D2-A492866AB0C3}" destId="{3A6D2130-FB63-4E2B-ACB4-3CA231370F51}" srcOrd="2" destOrd="0" presId="urn:microsoft.com/office/officeart/2005/8/layout/vList4#1"/>
    <dgm:cxn modelId="{4896CF05-8606-4254-9872-8EABD102AD33}" type="presParOf" srcId="{06C3C04B-3D9F-47B8-880B-1D0045DED2AF}" destId="{A9C5A373-839A-4451-ACCA-3316DA42A380}" srcOrd="5" destOrd="0" presId="urn:microsoft.com/office/officeart/2005/8/layout/vList4#1"/>
    <dgm:cxn modelId="{43446E5D-C661-49FD-A922-FAC624237D31}" type="presParOf" srcId="{06C3C04B-3D9F-47B8-880B-1D0045DED2AF}" destId="{A92835ED-7A42-4C61-A98D-0A97F7B092D9}" srcOrd="6" destOrd="0" presId="urn:microsoft.com/office/officeart/2005/8/layout/vList4#1"/>
    <dgm:cxn modelId="{913A08AF-9265-4056-A4D9-54B649F565C4}" type="presParOf" srcId="{A92835ED-7A42-4C61-A98D-0A97F7B092D9}" destId="{AD6C0B17-21D3-488C-BF5A-73DCF562C05F}" srcOrd="0" destOrd="0" presId="urn:microsoft.com/office/officeart/2005/8/layout/vList4#1"/>
    <dgm:cxn modelId="{91E364D6-8C9F-46A9-B9B1-03787FF9FBE9}" type="presParOf" srcId="{A92835ED-7A42-4C61-A98D-0A97F7B092D9}" destId="{3F121088-F786-4DDD-8AE0-0D2261CF3A1E}" srcOrd="1" destOrd="0" presId="urn:microsoft.com/office/officeart/2005/8/layout/vList4#1"/>
    <dgm:cxn modelId="{7AA6039B-06CB-48A1-9136-0628CAFEA41F}" type="presParOf" srcId="{A92835ED-7A42-4C61-A98D-0A97F7B092D9}" destId="{3CFDA8AF-8927-4679-8969-4C9F594E8B39}" srcOrd="2" destOrd="0" presId="urn:microsoft.com/office/officeart/2005/8/layout/vList4#1"/>
    <dgm:cxn modelId="{758A9E81-641F-48EF-A874-36C4D42B6FA0}" type="presParOf" srcId="{06C3C04B-3D9F-47B8-880B-1D0045DED2AF}" destId="{206204C0-D99E-4339-AE6A-CC5DA489C786}" srcOrd="7" destOrd="0" presId="urn:microsoft.com/office/officeart/2005/8/layout/vList4#1"/>
    <dgm:cxn modelId="{8A39F53B-066F-4A03-B82F-44477F1B0DD9}" type="presParOf" srcId="{06C3C04B-3D9F-47B8-880B-1D0045DED2AF}" destId="{87F3E2D3-D38C-4506-AE9E-0D4041259A65}" srcOrd="8" destOrd="0" presId="urn:microsoft.com/office/officeart/2005/8/layout/vList4#1"/>
    <dgm:cxn modelId="{40D84B05-A3C5-4A80-BBBE-5ABE565DCE82}" type="presParOf" srcId="{87F3E2D3-D38C-4506-AE9E-0D4041259A65}" destId="{5E93A245-61FD-4EA1-A0D2-B7403AAF469A}" srcOrd="0" destOrd="0" presId="urn:microsoft.com/office/officeart/2005/8/layout/vList4#1"/>
    <dgm:cxn modelId="{5E12016D-BE99-4160-9B91-EC167EA39C76}" type="presParOf" srcId="{87F3E2D3-D38C-4506-AE9E-0D4041259A65}" destId="{ABB9E00F-479E-4C83-B680-019FADA71DEE}" srcOrd="1" destOrd="0" presId="urn:microsoft.com/office/officeart/2005/8/layout/vList4#1"/>
    <dgm:cxn modelId="{5E1E2498-2BD9-4671-ADC0-CED6D24E84D7}" type="presParOf" srcId="{87F3E2D3-D38C-4506-AE9E-0D4041259A65}" destId="{8C3763E2-73F1-4DA3-861F-94A53B74CEC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DF7AF-FEB4-4C14-94FA-4E16345187B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477A5-5B88-4AEC-AF15-64E3EFDD91DE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Совет по профилактике правонарушений 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2B57DF3-2B9E-4E62-A6BD-0068A8831658}" type="parTrans" cxnId="{2C9EDF6E-2DA3-4869-8E09-C14872D5D32B}">
      <dgm:prSet/>
      <dgm:spPr/>
      <dgm:t>
        <a:bodyPr/>
        <a:lstStyle/>
        <a:p>
          <a:endParaRPr lang="ru-RU"/>
        </a:p>
      </dgm:t>
    </dgm:pt>
    <dgm:pt modelId="{74C34F4D-92DA-4D02-9865-40DAF72FDC89}" type="sibTrans" cxnId="{2C9EDF6E-2DA3-4869-8E09-C14872D5D32B}">
      <dgm:prSet/>
      <dgm:spPr/>
      <dgm:t>
        <a:bodyPr/>
        <a:lstStyle/>
        <a:p>
          <a:endParaRPr lang="ru-RU"/>
        </a:p>
      </dgm:t>
    </dgm:pt>
    <dgm:pt modelId="{8567A3F7-504D-46D5-8156-5395E1BDA3DE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Психологическая  служба 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95B0732-A15B-4900-BCBE-DBFAE41A239B}" type="parTrans" cxnId="{C7CFACB1-E91F-4744-933A-7EA73B173E80}">
      <dgm:prSet/>
      <dgm:spPr/>
      <dgm:t>
        <a:bodyPr/>
        <a:lstStyle/>
        <a:p>
          <a:endParaRPr lang="ru-RU"/>
        </a:p>
      </dgm:t>
    </dgm:pt>
    <dgm:pt modelId="{B6E5E9D5-AF26-4075-B734-9BB160D3D278}" type="sibTrans" cxnId="{C7CFACB1-E91F-4744-933A-7EA73B173E80}">
      <dgm:prSet/>
      <dgm:spPr/>
      <dgm:t>
        <a:bodyPr/>
        <a:lstStyle/>
        <a:p>
          <a:endParaRPr lang="ru-RU"/>
        </a:p>
      </dgm:t>
    </dgm:pt>
    <dgm:pt modelId="{55D32160-CA40-4949-B080-150F746855D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Школьный психолого- педагогический консилиум 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2E89EA5-F4A4-4178-9773-54A9CC116C6A}" type="parTrans" cxnId="{C9FB3E1E-9C86-4AED-8DBD-11DD78B83290}">
      <dgm:prSet/>
      <dgm:spPr/>
      <dgm:t>
        <a:bodyPr/>
        <a:lstStyle/>
        <a:p>
          <a:endParaRPr lang="ru-RU"/>
        </a:p>
      </dgm:t>
    </dgm:pt>
    <dgm:pt modelId="{EA6E1EFA-9E1D-4739-9922-77163604CBB5}" type="sibTrans" cxnId="{C9FB3E1E-9C86-4AED-8DBD-11DD78B83290}">
      <dgm:prSet/>
      <dgm:spPr/>
      <dgm:t>
        <a:bodyPr/>
        <a:lstStyle/>
        <a:p>
          <a:endParaRPr lang="ru-RU"/>
        </a:p>
      </dgm:t>
    </dgm:pt>
    <dgm:pt modelId="{BCF59D23-8DE6-4A0A-9BC8-849D0C5B9EE8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Педагогический совет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285E58-3F9C-4C5D-88B0-AA78D7564C4D}" type="parTrans" cxnId="{8AA112CB-4D3D-48F1-867B-E4E1DAFF3103}">
      <dgm:prSet/>
      <dgm:spPr/>
      <dgm:t>
        <a:bodyPr/>
        <a:lstStyle/>
        <a:p>
          <a:endParaRPr lang="ru-RU"/>
        </a:p>
      </dgm:t>
    </dgm:pt>
    <dgm:pt modelId="{EEC8AC91-6042-436A-B43B-D255228B5772}" type="sibTrans" cxnId="{8AA112CB-4D3D-48F1-867B-E4E1DAFF3103}">
      <dgm:prSet/>
      <dgm:spPr/>
      <dgm:t>
        <a:bodyPr/>
        <a:lstStyle/>
        <a:p>
          <a:endParaRPr lang="ru-RU"/>
        </a:p>
      </dgm:t>
    </dgm:pt>
    <dgm:pt modelId="{D2585D63-4784-4B52-976D-B35999E9D9B5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МО классных руководителей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CB2447-B9C0-4A11-8B15-2FE67C901FB6}" type="parTrans" cxnId="{816D071B-C906-43FB-9225-0D6DF7C5D732}">
      <dgm:prSet/>
      <dgm:spPr/>
      <dgm:t>
        <a:bodyPr/>
        <a:lstStyle/>
        <a:p>
          <a:endParaRPr lang="ru-RU"/>
        </a:p>
      </dgm:t>
    </dgm:pt>
    <dgm:pt modelId="{EEF36C90-FD93-46A9-84E8-79AEB0E5A23C}" type="sibTrans" cxnId="{816D071B-C906-43FB-9225-0D6DF7C5D732}">
      <dgm:prSet/>
      <dgm:spPr/>
      <dgm:t>
        <a:bodyPr/>
        <a:lstStyle/>
        <a:p>
          <a:endParaRPr lang="ru-RU"/>
        </a:p>
      </dgm:t>
    </dgm:pt>
    <dgm:pt modelId="{5D90EF5D-B6CF-4491-B433-70BE40D5BD19}" type="pres">
      <dgm:prSet presAssocID="{694DF7AF-FEB4-4C14-94FA-4E16345187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BEAF6-9F61-4630-B754-F63BF943D5A8}" type="pres">
      <dgm:prSet presAssocID="{D2585D63-4784-4B52-976D-B35999E9D9B5}" presName="node" presStyleLbl="node1" presStyleIdx="0" presStyleCnt="5" custLinFactNeighborX="3918" custLinFactNeighborY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0806D-68FD-4870-B970-0B7295FE680E}" type="pres">
      <dgm:prSet presAssocID="{EEF36C90-FD93-46A9-84E8-79AEB0E5A23C}" presName="sibTrans" presStyleCnt="0"/>
      <dgm:spPr/>
    </dgm:pt>
    <dgm:pt modelId="{DE473F9C-3B09-4D34-BF39-B19761899B36}" type="pres">
      <dgm:prSet presAssocID="{BCF59D23-8DE6-4A0A-9BC8-849D0C5B9EE8}" presName="node" presStyleLbl="node1" presStyleIdx="1" presStyleCnt="5" custLinFactNeighborX="-2763" custLinFactNeighborY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8D81-90F5-4A29-8498-FAAF5B294F30}" type="pres">
      <dgm:prSet presAssocID="{EEC8AC91-6042-436A-B43B-D255228B5772}" presName="sibTrans" presStyleCnt="0"/>
      <dgm:spPr/>
    </dgm:pt>
    <dgm:pt modelId="{157F9907-AAB8-4204-BD4F-C5316A55C2AC}" type="pres">
      <dgm:prSet presAssocID="{F56477A5-5B88-4AEC-AF15-64E3EFDD91DE}" presName="node" presStyleLbl="node1" presStyleIdx="2" presStyleCnt="5" custLinFactNeighborX="-6925" custLinFactNeighborY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07D6F-E900-4FB4-987A-7CDA833C816A}" type="pres">
      <dgm:prSet presAssocID="{74C34F4D-92DA-4D02-9865-40DAF72FDC89}" presName="sibTrans" presStyleCnt="0"/>
      <dgm:spPr/>
    </dgm:pt>
    <dgm:pt modelId="{E795C0F1-546B-45DA-9822-37273A1E27D6}" type="pres">
      <dgm:prSet presAssocID="{8567A3F7-504D-46D5-8156-5395E1BDA3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D4BF-4B0B-44EC-BDED-A92474C30B76}" type="pres">
      <dgm:prSet presAssocID="{B6E5E9D5-AF26-4075-B734-9BB160D3D278}" presName="sibTrans" presStyleCnt="0"/>
      <dgm:spPr/>
    </dgm:pt>
    <dgm:pt modelId="{35238523-3328-4FB3-AA48-462BDDBB43CA}" type="pres">
      <dgm:prSet presAssocID="{55D32160-CA40-4949-B080-150F746855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38C87-55F6-4AB3-B862-50A4A7423767}" type="presOf" srcId="{BCF59D23-8DE6-4A0A-9BC8-849D0C5B9EE8}" destId="{DE473F9C-3B09-4D34-BF39-B19761899B36}" srcOrd="0" destOrd="0" presId="urn:microsoft.com/office/officeart/2005/8/layout/default#1"/>
    <dgm:cxn modelId="{8AA112CB-4D3D-48F1-867B-E4E1DAFF3103}" srcId="{694DF7AF-FEB4-4C14-94FA-4E16345187BB}" destId="{BCF59D23-8DE6-4A0A-9BC8-849D0C5B9EE8}" srcOrd="1" destOrd="0" parTransId="{D5285E58-3F9C-4C5D-88B0-AA78D7564C4D}" sibTransId="{EEC8AC91-6042-436A-B43B-D255228B5772}"/>
    <dgm:cxn modelId="{816D071B-C906-43FB-9225-0D6DF7C5D732}" srcId="{694DF7AF-FEB4-4C14-94FA-4E16345187BB}" destId="{D2585D63-4784-4B52-976D-B35999E9D9B5}" srcOrd="0" destOrd="0" parTransId="{FBCB2447-B9C0-4A11-8B15-2FE67C901FB6}" sibTransId="{EEF36C90-FD93-46A9-84E8-79AEB0E5A23C}"/>
    <dgm:cxn modelId="{4AB81BB4-FBFC-454F-8309-FE2541E6BF3C}" type="presOf" srcId="{D2585D63-4784-4B52-976D-B35999E9D9B5}" destId="{A87BEAF6-9F61-4630-B754-F63BF943D5A8}" srcOrd="0" destOrd="0" presId="urn:microsoft.com/office/officeart/2005/8/layout/default#1"/>
    <dgm:cxn modelId="{2C9EDF6E-2DA3-4869-8E09-C14872D5D32B}" srcId="{694DF7AF-FEB4-4C14-94FA-4E16345187BB}" destId="{F56477A5-5B88-4AEC-AF15-64E3EFDD91DE}" srcOrd="2" destOrd="0" parTransId="{72B57DF3-2B9E-4E62-A6BD-0068A8831658}" sibTransId="{74C34F4D-92DA-4D02-9865-40DAF72FDC89}"/>
    <dgm:cxn modelId="{77AF243A-789B-49F5-A429-4C53802C3BDF}" type="presOf" srcId="{F56477A5-5B88-4AEC-AF15-64E3EFDD91DE}" destId="{157F9907-AAB8-4204-BD4F-C5316A55C2AC}" srcOrd="0" destOrd="0" presId="urn:microsoft.com/office/officeart/2005/8/layout/default#1"/>
    <dgm:cxn modelId="{C9FB3E1E-9C86-4AED-8DBD-11DD78B83290}" srcId="{694DF7AF-FEB4-4C14-94FA-4E16345187BB}" destId="{55D32160-CA40-4949-B080-150F746855D9}" srcOrd="4" destOrd="0" parTransId="{32E89EA5-F4A4-4178-9773-54A9CC116C6A}" sibTransId="{EA6E1EFA-9E1D-4739-9922-77163604CBB5}"/>
    <dgm:cxn modelId="{51F05E7C-DF74-405D-9F92-924869A99CBA}" type="presOf" srcId="{55D32160-CA40-4949-B080-150F746855D9}" destId="{35238523-3328-4FB3-AA48-462BDDBB43CA}" srcOrd="0" destOrd="0" presId="urn:microsoft.com/office/officeart/2005/8/layout/default#1"/>
    <dgm:cxn modelId="{C7CFACB1-E91F-4744-933A-7EA73B173E80}" srcId="{694DF7AF-FEB4-4C14-94FA-4E16345187BB}" destId="{8567A3F7-504D-46D5-8156-5395E1BDA3DE}" srcOrd="3" destOrd="0" parTransId="{295B0732-A15B-4900-BCBE-DBFAE41A239B}" sibTransId="{B6E5E9D5-AF26-4075-B734-9BB160D3D278}"/>
    <dgm:cxn modelId="{C83B39C6-EB96-449E-BDE3-92A84E0F2E08}" type="presOf" srcId="{694DF7AF-FEB4-4C14-94FA-4E16345187BB}" destId="{5D90EF5D-B6CF-4491-B433-70BE40D5BD19}" srcOrd="0" destOrd="0" presId="urn:microsoft.com/office/officeart/2005/8/layout/default#1"/>
    <dgm:cxn modelId="{C7C73CB0-4D4F-4046-9A50-97F8801724A4}" type="presOf" srcId="{8567A3F7-504D-46D5-8156-5395E1BDA3DE}" destId="{E795C0F1-546B-45DA-9822-37273A1E27D6}" srcOrd="0" destOrd="0" presId="urn:microsoft.com/office/officeart/2005/8/layout/default#1"/>
    <dgm:cxn modelId="{F1A55501-8E50-4168-9045-74F97804A5D4}" type="presParOf" srcId="{5D90EF5D-B6CF-4491-B433-70BE40D5BD19}" destId="{A87BEAF6-9F61-4630-B754-F63BF943D5A8}" srcOrd="0" destOrd="0" presId="urn:microsoft.com/office/officeart/2005/8/layout/default#1"/>
    <dgm:cxn modelId="{61F0A505-0F6B-4186-8818-1822C946DF83}" type="presParOf" srcId="{5D90EF5D-B6CF-4491-B433-70BE40D5BD19}" destId="{3B20806D-68FD-4870-B970-0B7295FE680E}" srcOrd="1" destOrd="0" presId="urn:microsoft.com/office/officeart/2005/8/layout/default#1"/>
    <dgm:cxn modelId="{4AEC5455-95AB-44DA-B74D-E9E07175D44D}" type="presParOf" srcId="{5D90EF5D-B6CF-4491-B433-70BE40D5BD19}" destId="{DE473F9C-3B09-4D34-BF39-B19761899B36}" srcOrd="2" destOrd="0" presId="urn:microsoft.com/office/officeart/2005/8/layout/default#1"/>
    <dgm:cxn modelId="{9B715B98-781C-4575-B40C-92FAF780551E}" type="presParOf" srcId="{5D90EF5D-B6CF-4491-B433-70BE40D5BD19}" destId="{AB8D8D81-90F5-4A29-8498-FAAF5B294F30}" srcOrd="3" destOrd="0" presId="urn:microsoft.com/office/officeart/2005/8/layout/default#1"/>
    <dgm:cxn modelId="{EB08AEEB-06B7-4DA0-80E2-12FAB050BF63}" type="presParOf" srcId="{5D90EF5D-B6CF-4491-B433-70BE40D5BD19}" destId="{157F9907-AAB8-4204-BD4F-C5316A55C2AC}" srcOrd="4" destOrd="0" presId="urn:microsoft.com/office/officeart/2005/8/layout/default#1"/>
    <dgm:cxn modelId="{CF6F7112-FB40-4461-BE66-5D71A1EE452D}" type="presParOf" srcId="{5D90EF5D-B6CF-4491-B433-70BE40D5BD19}" destId="{43107D6F-E900-4FB4-987A-7CDA833C816A}" srcOrd="5" destOrd="0" presId="urn:microsoft.com/office/officeart/2005/8/layout/default#1"/>
    <dgm:cxn modelId="{203C5BA0-D805-4947-B09C-C8456B41E940}" type="presParOf" srcId="{5D90EF5D-B6CF-4491-B433-70BE40D5BD19}" destId="{E795C0F1-546B-45DA-9822-37273A1E27D6}" srcOrd="6" destOrd="0" presId="urn:microsoft.com/office/officeart/2005/8/layout/default#1"/>
    <dgm:cxn modelId="{5E441D4C-1A89-4A76-9E60-F15F733AF09C}" type="presParOf" srcId="{5D90EF5D-B6CF-4491-B433-70BE40D5BD19}" destId="{AAA7D4BF-4B0B-44EC-BDED-A92474C30B76}" srcOrd="7" destOrd="0" presId="urn:microsoft.com/office/officeart/2005/8/layout/default#1"/>
    <dgm:cxn modelId="{4AB5E9FA-A090-486A-A879-D6A9177139EF}" type="presParOf" srcId="{5D90EF5D-B6CF-4491-B433-70BE40D5BD19}" destId="{35238523-3328-4FB3-AA48-462BDDBB43C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41FE5-4A91-44FF-BA17-FB5C0BFA096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5FA2-D527-4F04-98F6-51CD6E0722D6}">
      <dgm:prSet phldrT="[Текст]"/>
      <dgm:spPr/>
      <dgm:t>
        <a:bodyPr/>
        <a:lstStyle/>
        <a:p>
          <a:endParaRPr lang="ru-RU" dirty="0"/>
        </a:p>
      </dgm:t>
    </dgm:pt>
    <dgm:pt modelId="{3819197D-C12C-45CF-B73C-F46F718E02C1}" type="parTrans" cxnId="{DCF98B77-99FE-44FC-A0B6-D03458BE5BA0}">
      <dgm:prSet/>
      <dgm:spPr/>
      <dgm:t>
        <a:bodyPr/>
        <a:lstStyle/>
        <a:p>
          <a:endParaRPr lang="ru-RU"/>
        </a:p>
      </dgm:t>
    </dgm:pt>
    <dgm:pt modelId="{AF071631-BE9B-405F-9524-EE7E45D7297C}" type="sibTrans" cxnId="{DCF98B77-99FE-44FC-A0B6-D03458BE5BA0}">
      <dgm:prSet/>
      <dgm:spPr/>
      <dgm:t>
        <a:bodyPr/>
        <a:lstStyle/>
        <a:p>
          <a:endParaRPr lang="ru-RU"/>
        </a:p>
      </dgm:t>
    </dgm:pt>
    <dgm:pt modelId="{88EB2A29-7C52-4670-B7E7-97C862A71132}">
      <dgm:prSet phldrT="[Текст]"/>
      <dgm:spPr/>
      <dgm:t>
        <a:bodyPr/>
        <a:lstStyle/>
        <a:p>
          <a:r>
            <a:rPr lang="ru-RU" dirty="0" smtClean="0"/>
            <a:t>Заместитель директора по ВР </a:t>
          </a:r>
          <a:endParaRPr lang="ru-RU" dirty="0"/>
        </a:p>
      </dgm:t>
    </dgm:pt>
    <dgm:pt modelId="{CB104396-9C65-4745-A9F4-10C32A128963}" type="parTrans" cxnId="{E36035A5-EFD2-4530-BA41-9B1BCAE532F0}">
      <dgm:prSet/>
      <dgm:spPr/>
      <dgm:t>
        <a:bodyPr/>
        <a:lstStyle/>
        <a:p>
          <a:endParaRPr lang="ru-RU"/>
        </a:p>
      </dgm:t>
    </dgm:pt>
    <dgm:pt modelId="{7FDD7828-7013-47D7-ADB1-05944230BC17}" type="sibTrans" cxnId="{E36035A5-EFD2-4530-BA41-9B1BCAE532F0}">
      <dgm:prSet/>
      <dgm:spPr/>
      <dgm:t>
        <a:bodyPr/>
        <a:lstStyle/>
        <a:p>
          <a:endParaRPr lang="ru-RU"/>
        </a:p>
      </dgm:t>
    </dgm:pt>
    <dgm:pt modelId="{2AA9E573-49AD-4DDA-89C7-603EF87FA085}">
      <dgm:prSet phldrT="[Текст]"/>
      <dgm:spPr/>
      <dgm:t>
        <a:bodyPr/>
        <a:lstStyle/>
        <a:p>
          <a:r>
            <a:rPr lang="ru-RU" dirty="0" smtClean="0"/>
            <a:t>Социальный педагог</a:t>
          </a:r>
          <a:endParaRPr lang="ru-RU" dirty="0"/>
        </a:p>
      </dgm:t>
    </dgm:pt>
    <dgm:pt modelId="{F0DDC4A9-AC26-489D-817A-6142D6903233}" type="parTrans" cxnId="{A1B09E23-ED61-41F7-8499-AA446AC0CAAB}">
      <dgm:prSet/>
      <dgm:spPr/>
      <dgm:t>
        <a:bodyPr/>
        <a:lstStyle/>
        <a:p>
          <a:endParaRPr lang="ru-RU"/>
        </a:p>
      </dgm:t>
    </dgm:pt>
    <dgm:pt modelId="{72EF7990-951E-4961-B3E7-57CC20D231F3}" type="sibTrans" cxnId="{A1B09E23-ED61-41F7-8499-AA446AC0CAAB}">
      <dgm:prSet/>
      <dgm:spPr/>
      <dgm:t>
        <a:bodyPr/>
        <a:lstStyle/>
        <a:p>
          <a:endParaRPr lang="ru-RU"/>
        </a:p>
      </dgm:t>
    </dgm:pt>
    <dgm:pt modelId="{1665DC6D-F60B-4372-93AC-0FE35E63D995}">
      <dgm:prSet phldrT="[Текст]"/>
      <dgm:spPr/>
      <dgm:t>
        <a:bodyPr/>
        <a:lstStyle/>
        <a:p>
          <a:r>
            <a:rPr lang="ru-RU" dirty="0" smtClean="0"/>
            <a:t>Психолог </a:t>
          </a:r>
          <a:endParaRPr lang="ru-RU" dirty="0"/>
        </a:p>
      </dgm:t>
    </dgm:pt>
    <dgm:pt modelId="{B9015A86-3601-4408-9862-DC116F956317}" type="parTrans" cxnId="{48D93697-E8E3-4102-83D2-0B720451CE20}">
      <dgm:prSet/>
      <dgm:spPr/>
      <dgm:t>
        <a:bodyPr/>
        <a:lstStyle/>
        <a:p>
          <a:endParaRPr lang="ru-RU"/>
        </a:p>
      </dgm:t>
    </dgm:pt>
    <dgm:pt modelId="{23DC4A46-93F3-4D98-BC5D-1115944A315F}" type="sibTrans" cxnId="{48D93697-E8E3-4102-83D2-0B720451CE20}">
      <dgm:prSet/>
      <dgm:spPr/>
      <dgm:t>
        <a:bodyPr/>
        <a:lstStyle/>
        <a:p>
          <a:endParaRPr lang="ru-RU"/>
        </a:p>
      </dgm:t>
    </dgm:pt>
    <dgm:pt modelId="{9E335755-9886-431B-A10E-96ED3E94A848}">
      <dgm:prSet phldrT="[Текст]"/>
      <dgm:spPr/>
      <dgm:t>
        <a:bodyPr/>
        <a:lstStyle/>
        <a:p>
          <a:r>
            <a:rPr lang="ru-RU" dirty="0" smtClean="0"/>
            <a:t>Медицинская сестра </a:t>
          </a:r>
          <a:endParaRPr lang="ru-RU" dirty="0"/>
        </a:p>
      </dgm:t>
    </dgm:pt>
    <dgm:pt modelId="{7BF9E120-407A-45A5-891A-C0903B7ADD6A}" type="parTrans" cxnId="{4A228260-6289-41B2-9A95-5BF41D21C161}">
      <dgm:prSet/>
      <dgm:spPr/>
      <dgm:t>
        <a:bodyPr/>
        <a:lstStyle/>
        <a:p>
          <a:endParaRPr lang="ru-RU"/>
        </a:p>
      </dgm:t>
    </dgm:pt>
    <dgm:pt modelId="{997925E7-C0E8-49DF-A29C-DCE841F26992}" type="sibTrans" cxnId="{4A228260-6289-41B2-9A95-5BF41D21C161}">
      <dgm:prSet/>
      <dgm:spPr/>
      <dgm:t>
        <a:bodyPr/>
        <a:lstStyle/>
        <a:p>
          <a:endParaRPr lang="ru-RU"/>
        </a:p>
      </dgm:t>
    </dgm:pt>
    <dgm:pt modelId="{64AC321B-C73C-4CFA-8C34-BCA32E51CB24}" type="pres">
      <dgm:prSet presAssocID="{8E941FE5-4A91-44FF-BA17-FB5C0BFA09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6B1A6F-E2E0-4877-A368-C745B234B4A3}" type="pres">
      <dgm:prSet presAssocID="{8E941FE5-4A91-44FF-BA17-FB5C0BFA0967}" presName="radial" presStyleCnt="0">
        <dgm:presLayoutVars>
          <dgm:animLvl val="ctr"/>
        </dgm:presLayoutVars>
      </dgm:prSet>
      <dgm:spPr/>
    </dgm:pt>
    <dgm:pt modelId="{9E9EB64D-D0EB-485F-8D9A-AE37B7D596C9}" type="pres">
      <dgm:prSet presAssocID="{B2FA5FA2-D527-4F04-98F6-51CD6E0722D6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A7F07DB4-B273-469C-8F65-5C0E2B96226A}" type="pres">
      <dgm:prSet presAssocID="{88EB2A29-7C52-4670-B7E7-97C862A7113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BEDC4-F2F3-458E-8233-2D590573E3D1}" type="pres">
      <dgm:prSet presAssocID="{2AA9E573-49AD-4DDA-89C7-603EF87FA08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3C28-B92B-4AE0-ACEA-BA932E6F45B6}" type="pres">
      <dgm:prSet presAssocID="{1665DC6D-F60B-4372-93AC-0FE35E63D99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F0C2B-A028-44AC-BD20-3F00B9B0CF94}" type="pres">
      <dgm:prSet presAssocID="{9E335755-9886-431B-A10E-96ED3E94A84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98B77-99FE-44FC-A0B6-D03458BE5BA0}" srcId="{8E941FE5-4A91-44FF-BA17-FB5C0BFA0967}" destId="{B2FA5FA2-D527-4F04-98F6-51CD6E0722D6}" srcOrd="0" destOrd="0" parTransId="{3819197D-C12C-45CF-B73C-F46F718E02C1}" sibTransId="{AF071631-BE9B-405F-9524-EE7E45D7297C}"/>
    <dgm:cxn modelId="{A1B09E23-ED61-41F7-8499-AA446AC0CAAB}" srcId="{B2FA5FA2-D527-4F04-98F6-51CD6E0722D6}" destId="{2AA9E573-49AD-4DDA-89C7-603EF87FA085}" srcOrd="1" destOrd="0" parTransId="{F0DDC4A9-AC26-489D-817A-6142D6903233}" sibTransId="{72EF7990-951E-4961-B3E7-57CC20D231F3}"/>
    <dgm:cxn modelId="{48D93697-E8E3-4102-83D2-0B720451CE20}" srcId="{B2FA5FA2-D527-4F04-98F6-51CD6E0722D6}" destId="{1665DC6D-F60B-4372-93AC-0FE35E63D995}" srcOrd="2" destOrd="0" parTransId="{B9015A86-3601-4408-9862-DC116F956317}" sibTransId="{23DC4A46-93F3-4D98-BC5D-1115944A315F}"/>
    <dgm:cxn modelId="{E36035A5-EFD2-4530-BA41-9B1BCAE532F0}" srcId="{B2FA5FA2-D527-4F04-98F6-51CD6E0722D6}" destId="{88EB2A29-7C52-4670-B7E7-97C862A71132}" srcOrd="0" destOrd="0" parTransId="{CB104396-9C65-4745-A9F4-10C32A128963}" sibTransId="{7FDD7828-7013-47D7-ADB1-05944230BC17}"/>
    <dgm:cxn modelId="{032224B0-5711-4D41-B143-BCB00E965E50}" type="presOf" srcId="{8E941FE5-4A91-44FF-BA17-FB5C0BFA0967}" destId="{64AC321B-C73C-4CFA-8C34-BCA32E51CB24}" srcOrd="0" destOrd="0" presId="urn:microsoft.com/office/officeart/2005/8/layout/radial3"/>
    <dgm:cxn modelId="{4A228260-6289-41B2-9A95-5BF41D21C161}" srcId="{B2FA5FA2-D527-4F04-98F6-51CD6E0722D6}" destId="{9E335755-9886-431B-A10E-96ED3E94A848}" srcOrd="3" destOrd="0" parTransId="{7BF9E120-407A-45A5-891A-C0903B7ADD6A}" sibTransId="{997925E7-C0E8-49DF-A29C-DCE841F26992}"/>
    <dgm:cxn modelId="{4209D175-0B36-40EB-9AC0-B64839653ABD}" type="presOf" srcId="{88EB2A29-7C52-4670-B7E7-97C862A71132}" destId="{A7F07DB4-B273-469C-8F65-5C0E2B96226A}" srcOrd="0" destOrd="0" presId="urn:microsoft.com/office/officeart/2005/8/layout/radial3"/>
    <dgm:cxn modelId="{7DE02577-7A1E-471B-9678-A932B0B834F2}" type="presOf" srcId="{9E335755-9886-431B-A10E-96ED3E94A848}" destId="{EC1F0C2B-A028-44AC-BD20-3F00B9B0CF94}" srcOrd="0" destOrd="0" presId="urn:microsoft.com/office/officeart/2005/8/layout/radial3"/>
    <dgm:cxn modelId="{3681155C-34F8-49B4-8524-865096376581}" type="presOf" srcId="{B2FA5FA2-D527-4F04-98F6-51CD6E0722D6}" destId="{9E9EB64D-D0EB-485F-8D9A-AE37B7D596C9}" srcOrd="0" destOrd="0" presId="urn:microsoft.com/office/officeart/2005/8/layout/radial3"/>
    <dgm:cxn modelId="{DF74BFC4-D12E-42A3-B7F9-5D24AE9B89BF}" type="presOf" srcId="{1665DC6D-F60B-4372-93AC-0FE35E63D995}" destId="{9F6A3C28-B92B-4AE0-ACEA-BA932E6F45B6}" srcOrd="0" destOrd="0" presId="urn:microsoft.com/office/officeart/2005/8/layout/radial3"/>
    <dgm:cxn modelId="{8E9FA95C-64A4-4A9E-83DF-564ABC18A9BE}" type="presOf" srcId="{2AA9E573-49AD-4DDA-89C7-603EF87FA085}" destId="{83FBEDC4-F2F3-458E-8233-2D590573E3D1}" srcOrd="0" destOrd="0" presId="urn:microsoft.com/office/officeart/2005/8/layout/radial3"/>
    <dgm:cxn modelId="{325D41D0-8834-4C6A-B964-D3763A6F0957}" type="presParOf" srcId="{64AC321B-C73C-4CFA-8C34-BCA32E51CB24}" destId="{306B1A6F-E2E0-4877-A368-C745B234B4A3}" srcOrd="0" destOrd="0" presId="urn:microsoft.com/office/officeart/2005/8/layout/radial3"/>
    <dgm:cxn modelId="{691CE16C-1CA0-4EBF-8B9A-FA5E3A5975E8}" type="presParOf" srcId="{306B1A6F-E2E0-4877-A368-C745B234B4A3}" destId="{9E9EB64D-D0EB-485F-8D9A-AE37B7D596C9}" srcOrd="0" destOrd="0" presId="urn:microsoft.com/office/officeart/2005/8/layout/radial3"/>
    <dgm:cxn modelId="{7564CEEF-B62C-4C8A-9064-5FD80DD426D8}" type="presParOf" srcId="{306B1A6F-E2E0-4877-A368-C745B234B4A3}" destId="{A7F07DB4-B273-469C-8F65-5C0E2B96226A}" srcOrd="1" destOrd="0" presId="urn:microsoft.com/office/officeart/2005/8/layout/radial3"/>
    <dgm:cxn modelId="{4F34AE3B-1B99-437F-B248-67AEBD2434EC}" type="presParOf" srcId="{306B1A6F-E2E0-4877-A368-C745B234B4A3}" destId="{83FBEDC4-F2F3-458E-8233-2D590573E3D1}" srcOrd="2" destOrd="0" presId="urn:microsoft.com/office/officeart/2005/8/layout/radial3"/>
    <dgm:cxn modelId="{A858BC16-08D0-4299-A9D3-29B8D6C2C974}" type="presParOf" srcId="{306B1A6F-E2E0-4877-A368-C745B234B4A3}" destId="{9F6A3C28-B92B-4AE0-ACEA-BA932E6F45B6}" srcOrd="3" destOrd="0" presId="urn:microsoft.com/office/officeart/2005/8/layout/radial3"/>
    <dgm:cxn modelId="{4F268DED-46A1-4867-BBF2-43B89FF85931}" type="presParOf" srcId="{306B1A6F-E2E0-4877-A368-C745B234B4A3}" destId="{EC1F0C2B-A028-44AC-BD20-3F00B9B0CF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40E21-5500-4121-AD57-7AE5E653D33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215B3-831E-411F-B070-6DAEEB6A8BF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«Безопасный интернет»  </a:t>
          </a:r>
        </a:p>
        <a:p>
          <a:r>
            <a:rPr lang="ru-RU" dirty="0" smtClean="0"/>
            <a:t>классные часы, конкурсы презентаций, рисунков </a:t>
          </a:r>
          <a:endParaRPr lang="ru-RU" dirty="0"/>
        </a:p>
      </dgm:t>
    </dgm:pt>
    <dgm:pt modelId="{C720DD40-7265-4502-B316-0EE805708F0F}" type="parTrans" cxnId="{2D44FA90-DB83-4D78-B7BA-731189A2C803}">
      <dgm:prSet/>
      <dgm:spPr/>
      <dgm:t>
        <a:bodyPr/>
        <a:lstStyle/>
        <a:p>
          <a:endParaRPr lang="ru-RU"/>
        </a:p>
      </dgm:t>
    </dgm:pt>
    <dgm:pt modelId="{F2A2C937-846D-4C02-8352-34D601B29CD1}" type="sibTrans" cxnId="{2D44FA90-DB83-4D78-B7BA-731189A2C803}">
      <dgm:prSet/>
      <dgm:spPr/>
      <dgm:t>
        <a:bodyPr/>
        <a:lstStyle/>
        <a:p>
          <a:endParaRPr lang="ru-RU"/>
        </a:p>
      </dgm:t>
    </dgm:pt>
    <dgm:pt modelId="{8963C3BF-8553-4426-B3AA-B1D9140C549B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«Родительский контроль»</a:t>
          </a:r>
        </a:p>
        <a:p>
          <a:r>
            <a:rPr lang="ru-RU" dirty="0" smtClean="0"/>
            <a:t> проведение родительских собраний  </a:t>
          </a:r>
          <a:endParaRPr lang="ru-RU" dirty="0"/>
        </a:p>
      </dgm:t>
    </dgm:pt>
    <dgm:pt modelId="{1C696F66-888A-43FC-9F50-2F38E2CBEC1E}" type="parTrans" cxnId="{47F3ACFD-C39F-41CA-BEE2-758C941DC8AB}">
      <dgm:prSet/>
      <dgm:spPr/>
      <dgm:t>
        <a:bodyPr/>
        <a:lstStyle/>
        <a:p>
          <a:endParaRPr lang="ru-RU"/>
        </a:p>
      </dgm:t>
    </dgm:pt>
    <dgm:pt modelId="{35BCAB20-E896-462D-B9CC-6520814AEFDE}" type="sibTrans" cxnId="{47F3ACFD-C39F-41CA-BEE2-758C941DC8AB}">
      <dgm:prSet/>
      <dgm:spPr/>
      <dgm:t>
        <a:bodyPr/>
        <a:lstStyle/>
        <a:p>
          <a:endParaRPr lang="ru-RU"/>
        </a:p>
      </dgm:t>
    </dgm:pt>
    <dgm:pt modelId="{297DD5FB-C524-4546-9DD4-989B6A7215EE}" type="pres">
      <dgm:prSet presAssocID="{57240E21-5500-4121-AD57-7AE5E653D3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F7D08-09F2-49DD-A66B-E079CCDC50F5}" type="pres">
      <dgm:prSet presAssocID="{776215B3-831E-411F-B070-6DAEEB6A8B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E613-D3DD-4F86-9491-82114D3704E2}" type="pres">
      <dgm:prSet presAssocID="{F2A2C937-846D-4C02-8352-34D601B29CD1}" presName="sibTrans" presStyleCnt="0"/>
      <dgm:spPr/>
    </dgm:pt>
    <dgm:pt modelId="{9586F536-8BD8-4B95-B400-68FD44D497D8}" type="pres">
      <dgm:prSet presAssocID="{8963C3BF-8553-4426-B3AA-B1D9140C54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1B8B2-7DE1-40A9-B4D3-1A5A300F656A}" type="presOf" srcId="{8963C3BF-8553-4426-B3AA-B1D9140C549B}" destId="{9586F536-8BD8-4B95-B400-68FD44D497D8}" srcOrd="0" destOrd="0" presId="urn:microsoft.com/office/officeart/2005/8/layout/default#2"/>
    <dgm:cxn modelId="{2D44FA90-DB83-4D78-B7BA-731189A2C803}" srcId="{57240E21-5500-4121-AD57-7AE5E653D333}" destId="{776215B3-831E-411F-B070-6DAEEB6A8BFF}" srcOrd="0" destOrd="0" parTransId="{C720DD40-7265-4502-B316-0EE805708F0F}" sibTransId="{F2A2C937-846D-4C02-8352-34D601B29CD1}"/>
    <dgm:cxn modelId="{81849784-2687-4673-A1D0-B7851A4DC8BC}" type="presOf" srcId="{776215B3-831E-411F-B070-6DAEEB6A8BFF}" destId="{608F7D08-09F2-49DD-A66B-E079CCDC50F5}" srcOrd="0" destOrd="0" presId="urn:microsoft.com/office/officeart/2005/8/layout/default#2"/>
    <dgm:cxn modelId="{E3AFB404-1261-45B2-B92D-6FE4F47C38DF}" type="presOf" srcId="{57240E21-5500-4121-AD57-7AE5E653D333}" destId="{297DD5FB-C524-4546-9DD4-989B6A7215EE}" srcOrd="0" destOrd="0" presId="urn:microsoft.com/office/officeart/2005/8/layout/default#2"/>
    <dgm:cxn modelId="{47F3ACFD-C39F-41CA-BEE2-758C941DC8AB}" srcId="{57240E21-5500-4121-AD57-7AE5E653D333}" destId="{8963C3BF-8553-4426-B3AA-B1D9140C549B}" srcOrd="1" destOrd="0" parTransId="{1C696F66-888A-43FC-9F50-2F38E2CBEC1E}" sibTransId="{35BCAB20-E896-462D-B9CC-6520814AEFDE}"/>
    <dgm:cxn modelId="{F28BED51-898E-47E0-A24F-2E7138A043E1}" type="presParOf" srcId="{297DD5FB-C524-4546-9DD4-989B6A7215EE}" destId="{608F7D08-09F2-49DD-A66B-E079CCDC50F5}" srcOrd="0" destOrd="0" presId="urn:microsoft.com/office/officeart/2005/8/layout/default#2"/>
    <dgm:cxn modelId="{276A0CF8-7EC3-4DB7-B9C8-30670C053B34}" type="presParOf" srcId="{297DD5FB-C524-4546-9DD4-989B6A7215EE}" destId="{A625E613-D3DD-4F86-9491-82114D3704E2}" srcOrd="1" destOrd="0" presId="urn:microsoft.com/office/officeart/2005/8/layout/default#2"/>
    <dgm:cxn modelId="{32B6A326-123E-4BDD-AC55-99ECE74434AF}" type="presParOf" srcId="{297DD5FB-C524-4546-9DD4-989B6A7215EE}" destId="{9586F536-8BD8-4B95-B400-68FD44D497D8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5580C-25A0-47BA-B09F-23DF782E3FAD}">
      <dsp:nvSpPr>
        <dsp:cNvPr id="0" name=""/>
        <dsp:cNvSpPr/>
      </dsp:nvSpPr>
      <dsp:spPr>
        <a:xfrm>
          <a:off x="0" y="0"/>
          <a:ext cx="8229599" cy="837568"/>
        </a:xfrm>
        <a:prstGeom prst="roundRect">
          <a:avLst>
            <a:gd name="adj" fmla="val 10000"/>
          </a:avLst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системы психолого-педагогического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сопровождения ребенка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29676" y="0"/>
        <a:ext cx="6499923" cy="837568"/>
      </dsp:txXfrm>
    </dsp:sp>
    <dsp:sp modelId="{BDF3D7AD-8CA2-443A-B9D9-DADE610BD0A1}">
      <dsp:nvSpPr>
        <dsp:cNvPr id="0" name=""/>
        <dsp:cNvSpPr/>
      </dsp:nvSpPr>
      <dsp:spPr>
        <a:xfrm>
          <a:off x="83756" y="83756"/>
          <a:ext cx="1645919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6000" b="-116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13756-6EAE-4351-B232-DC7283FD33FE}">
      <dsp:nvSpPr>
        <dsp:cNvPr id="0" name=""/>
        <dsp:cNvSpPr/>
      </dsp:nvSpPr>
      <dsp:spPr>
        <a:xfrm>
          <a:off x="0" y="921325"/>
          <a:ext cx="8229599" cy="837568"/>
        </a:xfrm>
        <a:prstGeom prst="roundRect">
          <a:avLst>
            <a:gd name="adj" fmla="val 10000"/>
          </a:avLst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несовершеннолетних, находящихся в социально опасном положении, а также систематически пропускающих по неуважительным причинам  занятия в школе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729676" y="921325"/>
        <a:ext cx="6499923" cy="837568"/>
      </dsp:txXfrm>
    </dsp:sp>
    <dsp:sp modelId="{BBEBB993-30B9-4D11-A64D-2FEA23218D77}">
      <dsp:nvSpPr>
        <dsp:cNvPr id="0" name=""/>
        <dsp:cNvSpPr/>
      </dsp:nvSpPr>
      <dsp:spPr>
        <a:xfrm>
          <a:off x="83756" y="1005082"/>
          <a:ext cx="1645919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9000" b="-10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C7741-3867-4BB7-8664-2884FD0AB293}">
      <dsp:nvSpPr>
        <dsp:cNvPr id="0" name=""/>
        <dsp:cNvSpPr/>
      </dsp:nvSpPr>
      <dsp:spPr>
        <a:xfrm>
          <a:off x="0" y="1842650"/>
          <a:ext cx="8229599" cy="837568"/>
        </a:xfrm>
        <a:prstGeom prst="roundRect">
          <a:avLst>
            <a:gd name="adj" fmla="val 10000"/>
          </a:avLst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семей, находящихся в социально – опасном положении, и оказание им помощи в обучении и воспитании детей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676" y="1842650"/>
        <a:ext cx="6499923" cy="837568"/>
      </dsp:txXfrm>
    </dsp:sp>
    <dsp:sp modelId="{8599828E-E1A6-4040-AB60-2340CD19F02C}">
      <dsp:nvSpPr>
        <dsp:cNvPr id="0" name=""/>
        <dsp:cNvSpPr/>
      </dsp:nvSpPr>
      <dsp:spPr>
        <a:xfrm>
          <a:off x="83756" y="1926407"/>
          <a:ext cx="1645919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2000" b="-4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C0B17-21D3-488C-BF5A-73DCF562C05F}">
      <dsp:nvSpPr>
        <dsp:cNvPr id="0" name=""/>
        <dsp:cNvSpPr/>
      </dsp:nvSpPr>
      <dsp:spPr>
        <a:xfrm>
          <a:off x="0" y="2763975"/>
          <a:ext cx="8229599" cy="837568"/>
        </a:xfrm>
        <a:prstGeom prst="roundRect">
          <a:avLst>
            <a:gd name="adj" fmla="val 10000"/>
          </a:avLst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</a:t>
          </a:r>
          <a:r>
            <a:rPr lang="ru-RU" sz="16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 по реализации программ, проектов направленных на формирование законопослушного поведения несовершеннолетних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676" y="2763975"/>
        <a:ext cx="6499923" cy="837568"/>
      </dsp:txXfrm>
    </dsp:sp>
    <dsp:sp modelId="{3F121088-F786-4DDD-8AE0-0D2261CF3A1E}">
      <dsp:nvSpPr>
        <dsp:cNvPr id="0" name=""/>
        <dsp:cNvSpPr/>
      </dsp:nvSpPr>
      <dsp:spPr>
        <a:xfrm>
          <a:off x="83756" y="2847732"/>
          <a:ext cx="1645919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9000" b="-10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A245-61FD-4EA1-A0D2-B7403AAF469A}">
      <dsp:nvSpPr>
        <dsp:cNvPr id="0" name=""/>
        <dsp:cNvSpPr/>
      </dsp:nvSpPr>
      <dsp:spPr>
        <a:xfrm>
          <a:off x="0" y="3685300"/>
          <a:ext cx="8229599" cy="837568"/>
        </a:xfrm>
        <a:prstGeom prst="roundRect">
          <a:avLst>
            <a:gd name="adj" fmla="val 10000"/>
          </a:avLst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интересного досуга учащихся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676" y="3685300"/>
        <a:ext cx="6499923" cy="837568"/>
      </dsp:txXfrm>
    </dsp:sp>
    <dsp:sp modelId="{ABB9E00F-479E-4C83-B680-019FADA71DEE}">
      <dsp:nvSpPr>
        <dsp:cNvPr id="0" name=""/>
        <dsp:cNvSpPr/>
      </dsp:nvSpPr>
      <dsp:spPr>
        <a:xfrm>
          <a:off x="83756" y="3769057"/>
          <a:ext cx="1645919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000" b="-3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7BEAF6-9F61-4630-B754-F63BF943D5A8}">
      <dsp:nvSpPr>
        <dsp:cNvPr id="0" name=""/>
        <dsp:cNvSpPr/>
      </dsp:nvSpPr>
      <dsp:spPr>
        <a:xfrm>
          <a:off x="111956" y="89913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itchFamily="18" charset="0"/>
              <a:cs typeface="Times New Roman" pitchFamily="18" charset="0"/>
            </a:rPr>
            <a:t>МО классных руководителей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956" y="899132"/>
        <a:ext cx="2857499" cy="1714500"/>
      </dsp:txXfrm>
    </dsp:sp>
    <dsp:sp modelId="{DE473F9C-3B09-4D34-BF39-B19761899B36}">
      <dsp:nvSpPr>
        <dsp:cNvPr id="0" name=""/>
        <dsp:cNvSpPr/>
      </dsp:nvSpPr>
      <dsp:spPr>
        <a:xfrm>
          <a:off x="3064297" y="89913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itchFamily="18" charset="0"/>
              <a:cs typeface="Times New Roman" pitchFamily="18" charset="0"/>
            </a:rPr>
            <a:t>Педагогический совет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4297" y="899132"/>
        <a:ext cx="2857499" cy="1714500"/>
      </dsp:txXfrm>
    </dsp:sp>
    <dsp:sp modelId="{157F9907-AAB8-4204-BD4F-C5316A55C2AC}">
      <dsp:nvSpPr>
        <dsp:cNvPr id="0" name=""/>
        <dsp:cNvSpPr/>
      </dsp:nvSpPr>
      <dsp:spPr>
        <a:xfrm>
          <a:off x="6088618" y="899132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Совет по профилактике правонарушений </a:t>
          </a:r>
        </a:p>
        <a:p>
          <a:pPr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6088618" y="899132"/>
        <a:ext cx="2857499" cy="1714500"/>
      </dsp:txXfrm>
    </dsp:sp>
    <dsp:sp modelId="{E795C0F1-546B-45DA-9822-37273A1E27D6}">
      <dsp:nvSpPr>
        <dsp:cNvPr id="0" name=""/>
        <dsp:cNvSpPr/>
      </dsp:nvSpPr>
      <dsp:spPr>
        <a:xfrm>
          <a:off x="1571625" y="290149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Психологическая  служба 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571625" y="2901490"/>
        <a:ext cx="2857499" cy="1714500"/>
      </dsp:txXfrm>
    </dsp:sp>
    <dsp:sp modelId="{35238523-3328-4FB3-AA48-462BDDBB43CA}">
      <dsp:nvSpPr>
        <dsp:cNvPr id="0" name=""/>
        <dsp:cNvSpPr/>
      </dsp:nvSpPr>
      <dsp:spPr>
        <a:xfrm>
          <a:off x="4714875" y="290149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Школьный психолого- педагогический консилиум 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714875" y="2901490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EB64D-D0EB-485F-8D9A-AE37B7D596C9}">
      <dsp:nvSpPr>
        <dsp:cNvPr id="0" name=""/>
        <dsp:cNvSpPr/>
      </dsp:nvSpPr>
      <dsp:spPr>
        <a:xfrm>
          <a:off x="1308957" y="643467"/>
          <a:ext cx="1603023" cy="1603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308957" y="643467"/>
        <a:ext cx="1603023" cy="1603023"/>
      </dsp:txXfrm>
    </dsp:sp>
    <dsp:sp modelId="{A7F07DB4-B273-469C-8F65-5C0E2B96226A}">
      <dsp:nvSpPr>
        <dsp:cNvPr id="0" name=""/>
        <dsp:cNvSpPr/>
      </dsp:nvSpPr>
      <dsp:spPr>
        <a:xfrm>
          <a:off x="1709713" y="286"/>
          <a:ext cx="801511" cy="801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Заместитель директора по ВР </a:t>
          </a:r>
          <a:endParaRPr lang="ru-RU" sz="600" kern="1200" dirty="0"/>
        </a:p>
      </dsp:txBody>
      <dsp:txXfrm>
        <a:off x="1709713" y="286"/>
        <a:ext cx="801511" cy="801511"/>
      </dsp:txXfrm>
    </dsp:sp>
    <dsp:sp modelId="{83FBEDC4-F2F3-458E-8233-2D590573E3D1}">
      <dsp:nvSpPr>
        <dsp:cNvPr id="0" name=""/>
        <dsp:cNvSpPr/>
      </dsp:nvSpPr>
      <dsp:spPr>
        <a:xfrm>
          <a:off x="2753650" y="1044223"/>
          <a:ext cx="801511" cy="801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Социальный педагог</a:t>
          </a:r>
          <a:endParaRPr lang="ru-RU" sz="600" kern="1200" dirty="0"/>
        </a:p>
      </dsp:txBody>
      <dsp:txXfrm>
        <a:off x="2753650" y="1044223"/>
        <a:ext cx="801511" cy="801511"/>
      </dsp:txXfrm>
    </dsp:sp>
    <dsp:sp modelId="{9F6A3C28-B92B-4AE0-ACEA-BA932E6F45B6}">
      <dsp:nvSpPr>
        <dsp:cNvPr id="0" name=""/>
        <dsp:cNvSpPr/>
      </dsp:nvSpPr>
      <dsp:spPr>
        <a:xfrm>
          <a:off x="1709713" y="2088160"/>
          <a:ext cx="801511" cy="801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Психолог </a:t>
          </a:r>
          <a:endParaRPr lang="ru-RU" sz="600" kern="1200" dirty="0"/>
        </a:p>
      </dsp:txBody>
      <dsp:txXfrm>
        <a:off x="1709713" y="2088160"/>
        <a:ext cx="801511" cy="801511"/>
      </dsp:txXfrm>
    </dsp:sp>
    <dsp:sp modelId="{EC1F0C2B-A028-44AC-BD20-3F00B9B0CF94}">
      <dsp:nvSpPr>
        <dsp:cNvPr id="0" name=""/>
        <dsp:cNvSpPr/>
      </dsp:nvSpPr>
      <dsp:spPr>
        <a:xfrm>
          <a:off x="665776" y="1044223"/>
          <a:ext cx="801511" cy="801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Медицинская сестра </a:t>
          </a:r>
          <a:endParaRPr lang="ru-RU" sz="600" kern="1200" dirty="0"/>
        </a:p>
      </dsp:txBody>
      <dsp:txXfrm>
        <a:off x="665776" y="1044223"/>
        <a:ext cx="801511" cy="8015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F7D08-09F2-49DD-A66B-E079CCDC50F5}">
      <dsp:nvSpPr>
        <dsp:cNvPr id="0" name=""/>
        <dsp:cNvSpPr/>
      </dsp:nvSpPr>
      <dsp:spPr>
        <a:xfrm>
          <a:off x="1028" y="1281007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«Безопасный интернет»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классные часы, конкурсы презентаций, рисунков </a:t>
          </a:r>
          <a:endParaRPr lang="ru-RU" sz="2800" kern="1200" dirty="0"/>
        </a:p>
      </dsp:txBody>
      <dsp:txXfrm>
        <a:off x="1028" y="1281007"/>
        <a:ext cx="4010894" cy="2406536"/>
      </dsp:txXfrm>
    </dsp:sp>
    <dsp:sp modelId="{9586F536-8BD8-4B95-B400-68FD44D497D8}">
      <dsp:nvSpPr>
        <dsp:cNvPr id="0" name=""/>
        <dsp:cNvSpPr/>
      </dsp:nvSpPr>
      <dsp:spPr>
        <a:xfrm>
          <a:off x="4413012" y="1281007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«Родительский контроль»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проведение родительских собраний  </a:t>
          </a:r>
          <a:endParaRPr lang="ru-RU" sz="2800" kern="1200" dirty="0"/>
        </a:p>
      </dsp:txBody>
      <dsp:txXfrm>
        <a:off x="4413012" y="1281007"/>
        <a:ext cx="4010894" cy="240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5C00-DA50-4359-AA75-282510FEE0E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E7950-2170-46D4-A4C9-0A4777E59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02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3865E13-241D-48C0-9B1D-552D3582D36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B70F083-59C5-48D3-9E26-F6CAEA872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6408712" cy="316835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Профилактика правонарушений, безнадзорности и беспризорности среди несовершеннолетних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школа\Desktop\доклад на педсовет\5582097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0D4D5"/>
              </a:clrFrom>
              <a:clrTo>
                <a:srgbClr val="D0D4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7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" b="17717"/>
          <a:stretch/>
        </p:blipFill>
        <p:spPr bwMode="auto">
          <a:xfrm>
            <a:off x="0" y="4620565"/>
            <a:ext cx="3497167" cy="2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ownloads\krg_shakhtinsk_sh2_120242827_727685927960392_2211225254001870678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91" t="34226" b="14978"/>
          <a:stretch/>
        </p:blipFill>
        <p:spPr bwMode="auto">
          <a:xfrm>
            <a:off x="5640949" y="4869161"/>
            <a:ext cx="3274422" cy="1887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эмблема  школ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71763" y="181328"/>
            <a:ext cx="6000637" cy="1585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Неделя права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работа с ИДН  ГЮП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hcola\Desktop\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71"/>
            <a:ext cx="1992250" cy="13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1394936" y="3489489"/>
            <a:ext cx="445016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 блок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831325"/>
            <a:ext cx="5976664" cy="105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Дружина юных помощников полиции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консультации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-внеклассные мероприятия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5541" y="3019323"/>
            <a:ext cx="5966859" cy="105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9568" y="4265712"/>
            <a:ext cx="5982832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библиотека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Обзоры литературы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Книжные выставки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внеклассные мероприятия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6093" y="5643030"/>
            <a:ext cx="5966307" cy="1107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истории и ОП 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Неделя правовой грамотности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внеклассные мероприятия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65469" y="981912"/>
            <a:ext cx="624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47664" y="2360199"/>
            <a:ext cx="624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3083" y="3527505"/>
            <a:ext cx="624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92238" y="4938964"/>
            <a:ext cx="624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92238" y="6196782"/>
            <a:ext cx="624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92238" y="981912"/>
            <a:ext cx="0" cy="521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22537" y="3516073"/>
            <a:ext cx="469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6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39116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752528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98675"/>
            <a:ext cx="3953612" cy="34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480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791200" cy="97202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Равнодушие </a:t>
            </a:r>
            <a:r>
              <a:rPr lang="ru-RU" sz="3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некоторых родителей к собственным детям. Родители игнорируют классного руководителя, не идут навстречу администрации школы, оставляют проблемы детям. </a:t>
            </a:r>
          </a:p>
          <a:p>
            <a:pPr lvl="0"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3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инспектора по делам несовершеннолетних </a:t>
            </a:r>
            <a:endParaRPr lang="ru-RU" sz="3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 религиозным убеждениям  родителей не  посещают школу  Островская Д. с 17.11.2021 года и  Островский Н. с 13.04.2022</a:t>
            </a:r>
            <a:endParaRPr lang="ru-RU" sz="3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3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3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45666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791200" cy="13716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аправления по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профилактике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правонарушений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43072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77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3" y="332656"/>
            <a:ext cx="7694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Методический блок 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762658044"/>
              </p:ext>
            </p:extLst>
          </p:nvPr>
        </p:nvGraphicFramePr>
        <p:xfrm>
          <a:off x="-4451" y="729676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24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социального  паспорта (за 4 года)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687299"/>
              </p:ext>
            </p:extLst>
          </p:nvPr>
        </p:nvGraphicFramePr>
        <p:xfrm>
          <a:off x="395536" y="908720"/>
          <a:ext cx="8424935" cy="518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418"/>
                <a:gridCol w="3541175"/>
                <a:gridCol w="990418"/>
                <a:gridCol w="958130"/>
                <a:gridCol w="972397"/>
                <a:gridCol w="972397"/>
              </a:tblGrid>
              <a:tr h="2716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Наименование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Кол-во учащихся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729/770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737/752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709/727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предшкольных классах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многодетных семей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них детей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малообеспеченных семей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них детей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полных семей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них детей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неполных семей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них детей: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мать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отец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тетя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дедушка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бабушка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-воспитывает дедушка и бабушка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8327032" y="2309597"/>
            <a:ext cx="0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327032" y="2852936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327032" y="3418114"/>
            <a:ext cx="0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333456" y="3933056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333456" y="4725144"/>
            <a:ext cx="0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312" y="1721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spc="-6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Сравнительный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spc="-6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spc="-6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социального  паспорта (за </a:t>
            </a:r>
            <a:r>
              <a:rPr lang="ru-RU" sz="1600" b="1" cap="all" spc="-6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  <a:r>
              <a:rPr lang="ru-RU" sz="1600" b="1" cap="all" spc="-6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27784" y="4221088"/>
            <a:ext cx="4608512" cy="447352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по детям, состоящих на учете: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213413"/>
              </p:ext>
            </p:extLst>
          </p:nvPr>
        </p:nvGraphicFramePr>
        <p:xfrm>
          <a:off x="683568" y="348557"/>
          <a:ext cx="7776864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953"/>
                <a:gridCol w="3435340"/>
                <a:gridCol w="1010573"/>
                <a:gridCol w="984391"/>
                <a:gridCol w="889511"/>
                <a:gridCol w="8640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деформированных семей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59/77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66/81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-из них детей воспитывается с отчимом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-из них детей  воспитывается с мачехой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на опеке и попечительстве: из них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-дети –сироты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-дети на патронате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детей-инвалидов и дети с ООП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-дети-инвалиды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-дети с ООП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 них, дети, обучающиеся на дому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в ГЮП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неблагополучных семей на ГЮП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 них детей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на ВШУ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группы риска, требующие особого </a:t>
                      </a:r>
                      <a:r>
                        <a:rPr lang="ru-RU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внимания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5(+21)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9(+14)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5(+4)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4(3)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видео камер в школе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8172400" y="584684"/>
            <a:ext cx="0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72400" y="1196752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172400" y="2832923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0455372"/>
              </p:ext>
            </p:extLst>
          </p:nvPr>
        </p:nvGraphicFramePr>
        <p:xfrm>
          <a:off x="1115616" y="4689039"/>
          <a:ext cx="6660232" cy="19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8172400" y="3717032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57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4679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Сравнительный анализ профилактической работы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991582"/>
              </p:ext>
            </p:extLst>
          </p:nvPr>
        </p:nvGraphicFramePr>
        <p:xfrm>
          <a:off x="827584" y="836712"/>
          <a:ext cx="7632848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938"/>
                <a:gridCol w="1350606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1  полугодие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КЗПН г. Шахтинска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Лишение родительских прав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Уходы из дома	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ст. 127 КОАП РК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СПП ГУ ОО г. Шахтинска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проведенных рейдов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«Дети в ночном городе»,  «Подросток»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низ с ИДН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ЦАН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Совершенные преступления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обращений(дети в трудной жизненной ситуации)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Ранняя беременность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26" y="59607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лок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психолого-педагогического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сопровождения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310" y="1631295"/>
            <a:ext cx="8405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психологически благоприятной среды, способствующей личностному росту 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защита прав 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ребёнка;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социально – психологических и педагогических явлений в 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школе;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социально – педагогической работы во внеурочное время с различными группами 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школьников;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 социально – психологическое консультирование учителей, родителей 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5706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4729" y="332656"/>
            <a:ext cx="6508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Психологическая служба 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6377796"/>
              </p:ext>
            </p:extLst>
          </p:nvPr>
        </p:nvGraphicFramePr>
        <p:xfrm>
          <a:off x="-562806" y="-18285"/>
          <a:ext cx="4220938" cy="288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shcola\Desktop\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6200" l="1990" r="95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597" y="864322"/>
            <a:ext cx="107413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081129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диагностику учащихся для выявления уровня правосознания, вырабатывает рекомендации по профилактике правонарушений, оказывает индивидуальную помощь учащимся, семьям и обеспечивает их психолого – педагогическое сопровождение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854450"/>
            <a:ext cx="81369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групповые беседы и консультации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49676"/>
            <a:ext cx="2082243" cy="6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учащимися - 206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522237"/>
            <a:ext cx="2082243" cy="634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родителями-144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9070" y="4522237"/>
            <a:ext cx="3561402" cy="634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учителями предметниками и классными руководителями- 80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2004" y="5389114"/>
            <a:ext cx="81084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Рейды в  семьи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462" y="3212975"/>
            <a:ext cx="81100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иагностика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004" y="6021288"/>
            <a:ext cx="2082243" cy="6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997292"/>
            <a:ext cx="2082243" cy="6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Классные  руководители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1306" y="5997292"/>
            <a:ext cx="3529166" cy="6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психологической службы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03196573"/>
              </p:ext>
            </p:extLst>
          </p:nvPr>
        </p:nvGraphicFramePr>
        <p:xfrm>
          <a:off x="467545" y="1628800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5" y="332656"/>
            <a:ext cx="81260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Блок информационной безопасности 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6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2304</TotalTime>
  <Words>767</Words>
  <Application>Microsoft Office PowerPoint</Application>
  <PresentationFormat>Экран (4:3)</PresentationFormat>
  <Paragraphs>324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Профилактика правонарушений, безнадзорности и беспризорности среди несовершеннолетних</vt:lpstr>
      <vt:lpstr>Направления по профилактике правонарушений</vt:lpstr>
      <vt:lpstr>Слайд 3</vt:lpstr>
      <vt:lpstr>Сравнительный Анализ социального  паспорта (за 4 года)</vt:lpstr>
      <vt:lpstr>Анализ по детям, состоящих на учете:</vt:lpstr>
      <vt:lpstr>Сравнительный анализ профилактической работы</vt:lpstr>
      <vt:lpstr>Слайд 7</vt:lpstr>
      <vt:lpstr>Слайд 8</vt:lpstr>
      <vt:lpstr>Слайд 9</vt:lpstr>
      <vt:lpstr>Слайд 10</vt:lpstr>
      <vt:lpstr>Слайд 11</vt:lpstr>
      <vt:lpstr>Проблемы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правонарушений, безнадзорности и беспризорности среди несовершеннолетних</dc:title>
  <dc:creator>школа</dc:creator>
  <cp:lastModifiedBy>Директор</cp:lastModifiedBy>
  <cp:revision>153</cp:revision>
  <cp:lastPrinted>2019-04-01T02:30:16Z</cp:lastPrinted>
  <dcterms:created xsi:type="dcterms:W3CDTF">2019-02-11T04:01:37Z</dcterms:created>
  <dcterms:modified xsi:type="dcterms:W3CDTF">2022-04-19T11:08:39Z</dcterms:modified>
</cp:coreProperties>
</file>