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3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940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9" y="332656"/>
            <a:ext cx="8377173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30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8" y="260648"/>
            <a:ext cx="864108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791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9" y="260648"/>
            <a:ext cx="830516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33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8" y="260648"/>
            <a:ext cx="835305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435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268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9" y="332656"/>
            <a:ext cx="852118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680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8" y="332656"/>
            <a:ext cx="849706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299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969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883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0891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825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9" y="332656"/>
            <a:ext cx="842523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12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731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266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9" y="332656"/>
            <a:ext cx="8377173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86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9694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508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9" y="476672"/>
            <a:ext cx="823315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360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9" y="332656"/>
            <a:ext cx="820921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606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843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9" y="260648"/>
            <a:ext cx="837717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810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9" y="404664"/>
            <a:ext cx="8377173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044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9" y="332656"/>
            <a:ext cx="835323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692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85689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98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496944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47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9" y="332656"/>
            <a:ext cx="8377173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789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9" y="404664"/>
            <a:ext cx="8281223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808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914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10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02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40960" cy="674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249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704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" y="260648"/>
            <a:ext cx="890499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707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9" y="332656"/>
            <a:ext cx="8377173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568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8" y="116632"/>
            <a:ext cx="856907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0823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Экран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Erbol</dc:creator>
  <cp:lastModifiedBy>Erbol</cp:lastModifiedBy>
  <cp:revision>5</cp:revision>
  <dcterms:created xsi:type="dcterms:W3CDTF">2023-02-15T16:10:32Z</dcterms:created>
  <dcterms:modified xsi:type="dcterms:W3CDTF">2023-02-15T17:27:18Z</dcterms:modified>
</cp:coreProperties>
</file>