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85" r:id="rId3"/>
    <p:sldId id="286" r:id="rId4"/>
    <p:sldId id="294" r:id="rId5"/>
    <p:sldId id="291" r:id="rId6"/>
    <p:sldId id="292" r:id="rId7"/>
    <p:sldId id="293" r:id="rId8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8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3539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882949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2425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46379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5475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54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76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0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1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7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84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01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2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40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51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1869990"/>
            <a:ext cx="8263009" cy="4341340"/>
          </a:xfrm>
        </p:spPr>
        <p:txBody>
          <a:bodyPr>
            <a:noAutofit/>
          </a:bodyPr>
          <a:lstStyle/>
          <a:p>
            <a:pPr algn="ctr"/>
            <a:endParaRPr lang="kk-KZ" sz="3200" dirty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kk-KZ" sz="5400" dirty="0">
                <a:solidFill>
                  <a:schemeClr val="accent5"/>
                </a:solidFill>
                <a:latin typeface="+mj-lt"/>
              </a:rPr>
              <a:t>Буллинг және кибербуллингтің алдын алу</a:t>
            </a:r>
          </a:p>
          <a:p>
            <a:pPr algn="ctr"/>
            <a:endParaRPr lang="kk-KZ" sz="5400" dirty="0">
              <a:solidFill>
                <a:srgbClr val="C00000"/>
              </a:solidFill>
              <a:latin typeface="+mj-lt"/>
            </a:endParaRPr>
          </a:p>
          <a:p>
            <a:pPr algn="l"/>
            <a:endParaRPr lang="kk-KZ" sz="2000" dirty="0">
              <a:solidFill>
                <a:srgbClr val="0070C0"/>
              </a:solidFill>
              <a:latin typeface="+mj-lt"/>
            </a:endParaRPr>
          </a:p>
          <a:p>
            <a:pPr algn="l"/>
            <a:endParaRPr lang="ru-RU" sz="3200" dirty="0"/>
          </a:p>
          <a:p>
            <a:pPr algn="ctr"/>
            <a:endParaRPr lang="ru-RU" sz="54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8286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50"/>
                </a:solidFill>
              </a:rPr>
              <a:t>Кибербуллинг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дегеніміз</a:t>
            </a:r>
            <a:r>
              <a:rPr lang="ru-RU" dirty="0">
                <a:solidFill>
                  <a:srgbClr val="00B050"/>
                </a:solidFill>
              </a:rPr>
              <a:t> не </a:t>
            </a:r>
            <a:r>
              <a:rPr lang="ru-RU" dirty="0" err="1">
                <a:solidFill>
                  <a:srgbClr val="00B050"/>
                </a:solidFill>
              </a:rPr>
              <a:t>және ол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неге </a:t>
            </a:r>
            <a:r>
              <a:rPr lang="ru-RU" dirty="0" err="1">
                <a:solidFill>
                  <a:srgbClr val="00B050"/>
                </a:solidFill>
              </a:rPr>
              <a:t>қауіпті</a:t>
            </a:r>
            <a:r>
              <a:rPr lang="ru-RU" dirty="0">
                <a:solidFill>
                  <a:srgbClr val="00B050"/>
                </a:solidFill>
              </a:rPr>
              <a:t>?   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17123"/>
            <a:ext cx="8130236" cy="143338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dirty="0" err="1" smtClean="0">
                <a:solidFill>
                  <a:srgbClr val="0070C0"/>
                </a:solidFill>
              </a:rPr>
              <a:t>Оқушыларға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dirty="0" err="1">
                <a:solidFill>
                  <a:srgbClr val="0070C0"/>
                </a:solidFill>
              </a:rPr>
              <a:t>арналған</a:t>
            </a:r>
            <a:endParaRPr lang="ru-RU" sz="4000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4000" dirty="0" err="1">
                <a:solidFill>
                  <a:srgbClr val="0070C0"/>
                </a:solidFill>
              </a:rPr>
              <a:t>ұсыныстар</a:t>
            </a:r>
            <a:endParaRPr lang="ru-RU" sz="4000" dirty="0"/>
          </a:p>
        </p:txBody>
      </p:sp>
      <p:pic>
        <p:nvPicPr>
          <p:cNvPr id="28680" name="Picture 8" descr="C:\Users\134\Pictures\920e6b63-0c7d-4bb0-b53c-e7d0ebed0b51_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00700" y="3743864"/>
            <a:ext cx="4010564" cy="2754702"/>
          </a:xfrm>
          <a:prstGeom prst="rect">
            <a:avLst/>
          </a:prstGeom>
          <a:noFill/>
        </p:spPr>
      </p:pic>
      <p:pic>
        <p:nvPicPr>
          <p:cNvPr id="28681" name="Picture 9" descr="C:\Users\134\Pictures\Online-bullying_binary_53842-1471952987-768x5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8994" y="3929449"/>
            <a:ext cx="3374768" cy="20676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70936"/>
            <a:ext cx="8596668" cy="1400199"/>
          </a:xfrm>
        </p:spPr>
        <p:txBody>
          <a:bodyPr>
            <a:normAutofit fontScale="90000"/>
          </a:bodyPr>
          <a:lstStyle/>
          <a:p>
            <a:r>
              <a:rPr lang="ru-RU" sz="2200" dirty="0" err="1">
                <a:solidFill>
                  <a:schemeClr val="accent5"/>
                </a:solidFill>
              </a:rPr>
              <a:t>Кибербуллинг</a:t>
            </a:r>
            <a:r>
              <a:rPr lang="ru-RU" sz="2200" dirty="0">
                <a:solidFill>
                  <a:schemeClr val="tx1"/>
                </a:solidFill>
              </a:rPr>
              <a:t> - </a:t>
            </a:r>
            <a:r>
              <a:rPr lang="ru-RU" sz="2200" dirty="0" err="1">
                <a:solidFill>
                  <a:schemeClr val="tx1"/>
                </a:solidFill>
              </a:rPr>
              <a:t>бұл цифрлық технологиялар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көмегімен қорқыту.Ол әлеуметтік медиада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хабарлама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алмасу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бағдарламаларында, </a:t>
            </a:r>
            <a:br>
              <a:rPr lang="ru-RU" sz="2200" dirty="0" err="1">
                <a:solidFill>
                  <a:schemeClr val="tx1"/>
                </a:solidFill>
              </a:rPr>
            </a:br>
            <a:r>
              <a:rPr lang="ru-RU" sz="2200" dirty="0" err="1">
                <a:solidFill>
                  <a:schemeClr val="tx1"/>
                </a:solidFill>
              </a:rPr>
              <a:t> ойын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платформаларында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және ұялы телефондарда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err="1">
                <a:solidFill>
                  <a:schemeClr val="tx1"/>
                </a:solidFill>
              </a:rPr>
              <a:t>орын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алуы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мүмкін.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993556"/>
            <a:ext cx="8596668" cy="40478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Кибербуллинг</a:t>
            </a:r>
            <a:r>
              <a:rPr lang="ru-RU" dirty="0">
                <a:solidFill>
                  <a:srgbClr val="C00000"/>
                </a:solidFill>
              </a:rPr>
              <a:t>-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әлеуметтік желілер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онлайн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ойындар</a:t>
            </a:r>
            <a:endParaRPr lang="ru-RU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err="1">
                <a:solidFill>
                  <a:schemeClr val="tx1"/>
                </a:solidFill>
              </a:rPr>
              <a:t>және лездік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хабарламалар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қосымшалары арқылы</a:t>
            </a:r>
            <a:endParaRPr lang="ru-RU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err="1">
                <a:solidFill>
                  <a:schemeClr val="tx1"/>
                </a:solidFill>
              </a:rPr>
              <a:t>интернеттегі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психологиялық зорлық-зомбылықтың бір</a:t>
            </a:r>
            <a:endParaRPr lang="ru-RU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err="1">
                <a:solidFill>
                  <a:schemeClr val="tx1"/>
                </a:solidFill>
              </a:rPr>
              <a:t>түрі, қорқыту, қорлау.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9698" name="Picture 2" descr="C:\Users\134\Pictures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3048" y="3250214"/>
            <a:ext cx="4022785" cy="2919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    </a:t>
            </a:r>
            <a:r>
              <a:rPr lang="ru-RU" dirty="0" err="1">
                <a:solidFill>
                  <a:srgbClr val="00B050"/>
                </a:solidFill>
              </a:rPr>
              <a:t>Кеңестер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532239"/>
            <a:ext cx="8596668" cy="2957383"/>
          </a:xfrm>
        </p:spPr>
        <p:txBody>
          <a:bodyPr/>
          <a:lstStyle/>
          <a:p>
            <a:r>
              <a:rPr lang="ru-RU" dirty="0" err="1"/>
              <a:t>Желіде</a:t>
            </a:r>
            <a:r>
              <a:rPr lang="ru-RU" dirty="0"/>
              <a:t> </a:t>
            </a:r>
            <a:r>
              <a:rPr lang="ru-RU" dirty="0" err="1"/>
              <a:t>болған кезде</a:t>
            </a:r>
            <a:r>
              <a:rPr lang="ru-RU" dirty="0"/>
              <a:t> </a:t>
            </a:r>
            <a:r>
              <a:rPr lang="ru-RU" dirty="0" err="1"/>
              <a:t>сыпайы</a:t>
            </a:r>
            <a:r>
              <a:rPr lang="ru-RU" dirty="0"/>
              <a:t> </a:t>
            </a:r>
            <a:r>
              <a:rPr lang="ru-RU" dirty="0" err="1"/>
              <a:t>және мейірімді</a:t>
            </a:r>
            <a:r>
              <a:rPr lang="ru-RU" dirty="0"/>
              <a:t> </a:t>
            </a:r>
            <a:r>
              <a:rPr lang="ru-RU" dirty="0" err="1"/>
              <a:t>болыңыз.</a:t>
            </a:r>
            <a:r>
              <a:rPr lang="ru-RU" dirty="0"/>
              <a:t> </a:t>
            </a:r>
            <a:r>
              <a:rPr lang="ru-RU" dirty="0" err="1"/>
              <a:t>Өз құрдастарыңа жағымды хабарламалар</a:t>
            </a:r>
            <a:r>
              <a:rPr lang="ru-RU" dirty="0"/>
              <a:t>, </a:t>
            </a:r>
            <a:r>
              <a:rPr lang="ru-RU" dirty="0" err="1"/>
              <a:t>күлімсіреу немесе</a:t>
            </a:r>
            <a:r>
              <a:rPr lang="ru-RU" dirty="0"/>
              <a:t> </a:t>
            </a:r>
            <a:r>
              <a:rPr lang="ru-RU" dirty="0" err="1"/>
              <a:t>бестік</a:t>
            </a:r>
            <a:r>
              <a:rPr lang="ru-RU" dirty="0"/>
              <a:t> </a:t>
            </a:r>
            <a:r>
              <a:rPr lang="ru-RU" dirty="0" err="1"/>
              <a:t>жіберу</a:t>
            </a:r>
            <a:r>
              <a:rPr lang="ru-RU" dirty="0"/>
              <a:t> </a:t>
            </a:r>
            <a:r>
              <a:rPr lang="ru-RU" dirty="0" err="1"/>
              <a:t>арқылы қолдау көрсетіңіз</a:t>
            </a:r>
            <a:endParaRPr lang="ru-RU" dirty="0"/>
          </a:p>
          <a:p>
            <a:pPr lvl="0"/>
            <a:r>
              <a:rPr lang="ru-RU" dirty="0" err="1"/>
              <a:t>Параметрлеріңізді және парольдеріңізді тексеріңіз: сіздің пароліңіз </a:t>
            </a:r>
            <a:r>
              <a:rPr lang="ru-RU" dirty="0"/>
              <a:t>12345 </a:t>
            </a:r>
            <a:r>
              <a:rPr lang="ru-RU" dirty="0" err="1"/>
              <a:t>пе</a:t>
            </a:r>
            <a:r>
              <a:rPr lang="ru-RU" dirty="0"/>
              <a:t>?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мұны досыңызбен бөлістіңіз бе</a:t>
            </a:r>
            <a:r>
              <a:rPr lang="ru-RU" dirty="0"/>
              <a:t>? </a:t>
            </a:r>
            <a:r>
              <a:rPr lang="ru-RU" dirty="0" err="1"/>
              <a:t>Желіде</a:t>
            </a:r>
            <a:r>
              <a:rPr lang="ru-RU" dirty="0"/>
              <a:t> не </a:t>
            </a:r>
            <a:r>
              <a:rPr lang="ru-RU" dirty="0" err="1"/>
              <a:t>орналастырғаныңызды кім</a:t>
            </a:r>
            <a:r>
              <a:rPr lang="ru-RU" dirty="0"/>
              <a:t> </a:t>
            </a:r>
            <a:r>
              <a:rPr lang="ru-RU" dirty="0" err="1"/>
              <a:t>көре алады</a:t>
            </a:r>
            <a:r>
              <a:rPr lang="ru-RU" dirty="0"/>
              <a:t>? </a:t>
            </a:r>
            <a:r>
              <a:rPr lang="ru-RU" dirty="0" err="1"/>
              <a:t>Құпиялылық параметрлерін</a:t>
            </a:r>
            <a:r>
              <a:rPr lang="ru-RU" dirty="0"/>
              <a:t> </a:t>
            </a:r>
            <a:r>
              <a:rPr lang="ru-RU" dirty="0" err="1"/>
              <a:t>соңғы рет</a:t>
            </a:r>
            <a:r>
              <a:rPr lang="ru-RU" dirty="0"/>
              <a:t> </a:t>
            </a:r>
            <a:r>
              <a:rPr lang="ru-RU" dirty="0" err="1"/>
              <a:t>қашан қарадыңыз?</a:t>
            </a:r>
            <a:endParaRPr lang="ru-RU" dirty="0"/>
          </a:p>
          <a:p>
            <a:r>
              <a:rPr lang="ru-RU" dirty="0" err="1"/>
              <a:t>Бұл туралы</a:t>
            </a:r>
            <a:r>
              <a:rPr lang="ru-RU" dirty="0"/>
              <a:t> </a:t>
            </a:r>
            <a:r>
              <a:rPr lang="ru-RU" dirty="0" err="1"/>
              <a:t>сөйлесіңіз.</a:t>
            </a:r>
            <a:r>
              <a:rPr lang="ru-RU" dirty="0"/>
              <a:t>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өзіңізді қорлап жатқанды сезінсеңіз, сіз</a:t>
            </a:r>
            <a:r>
              <a:rPr lang="ru-RU" dirty="0"/>
              <a:t> </a:t>
            </a:r>
            <a:r>
              <a:rPr lang="ru-RU" dirty="0" err="1"/>
              <a:t>кибербуллингтің құрбаны екеніңізді сезсеңіз, сенімді</a:t>
            </a:r>
            <a:r>
              <a:rPr lang="ru-RU" dirty="0"/>
              <a:t> </a:t>
            </a:r>
            <a:r>
              <a:rPr lang="ru-RU" dirty="0" err="1"/>
              <a:t>адамыңызға хабарласыңыз</a:t>
            </a:r>
            <a:endParaRPr lang="ru-RU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  <p:pic>
        <p:nvPicPr>
          <p:cNvPr id="4" name="Picture 2" descr="C:\Users\134\Pictures\e1ff2965abaabb4b9bcf674388ea11d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6541" y="4143632"/>
            <a:ext cx="4452271" cy="23230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50"/>
                </a:solidFill>
              </a:rPr>
              <a:t>Кеңестер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309817"/>
            <a:ext cx="8596668" cy="3262183"/>
          </a:xfrm>
        </p:spPr>
        <p:txBody>
          <a:bodyPr/>
          <a:lstStyle/>
          <a:p>
            <a:pPr lvl="0"/>
            <a:r>
              <a:rPr lang="ru-RU" dirty="0" err="1"/>
              <a:t>Қолдау көрсету.</a:t>
            </a:r>
            <a:r>
              <a:rPr lang="ru-RU" dirty="0"/>
              <a:t>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біреудің қорлық көргенін көрдім деп</a:t>
            </a:r>
            <a:r>
              <a:rPr lang="ru-RU" dirty="0"/>
              <a:t> </a:t>
            </a:r>
            <a:r>
              <a:rPr lang="ru-RU" dirty="0" err="1"/>
              <a:t>ойласаңыз, ол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үндемей қалмаңыз.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адамға хабарласып</a:t>
            </a:r>
            <a:r>
              <a:rPr lang="ru-RU" dirty="0"/>
              <a:t>, </a:t>
            </a:r>
            <a:r>
              <a:rPr lang="ru-RU" dirty="0" err="1"/>
              <a:t>қолдауыңызды көрсетіңіз.</a:t>
            </a:r>
            <a:r>
              <a:rPr lang="ru-RU" dirty="0"/>
              <a:t> </a:t>
            </a:r>
            <a:r>
              <a:rPr lang="ru-RU" dirty="0" err="1"/>
              <a:t>Сіздің сөздеріңіз өзгерте алады</a:t>
            </a:r>
            <a:endParaRPr lang="ru-RU" dirty="0"/>
          </a:p>
          <a:p>
            <a:pPr lvl="0"/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сіздің біреуге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мінез-құлқыңыз бұзақылық санатына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ойласаңыз, өзгертулер енгізе</a:t>
            </a:r>
            <a:r>
              <a:rPr lang="ru-RU" dirty="0"/>
              <a:t> </a:t>
            </a:r>
            <a:r>
              <a:rPr lang="ru-RU" dirty="0" err="1"/>
              <a:t>аласыз</a:t>
            </a:r>
            <a:r>
              <a:rPr lang="ru-RU" dirty="0"/>
              <a:t>. </a:t>
            </a:r>
            <a:r>
              <a:rPr lang="ru-RU" dirty="0" err="1"/>
              <a:t>Бұзақылықты тоқтатыңыз.</a:t>
            </a:r>
            <a:r>
              <a:rPr lang="ru-RU" dirty="0"/>
              <a:t> </a:t>
            </a:r>
            <a:r>
              <a:rPr lang="ru-RU" dirty="0" err="1"/>
              <a:t>Тоқтатып, біреуден</a:t>
            </a:r>
            <a:r>
              <a:rPr lang="ru-RU" dirty="0"/>
              <a:t> </a:t>
            </a:r>
            <a:r>
              <a:rPr lang="ru-RU" dirty="0" err="1"/>
              <a:t>қолдау сұраңыз.</a:t>
            </a:r>
            <a:r>
              <a:rPr lang="ru-RU" dirty="0"/>
              <a:t> </a:t>
            </a:r>
            <a:r>
              <a:rPr lang="ru-RU" dirty="0" err="1"/>
              <a:t>Мейірімді</a:t>
            </a:r>
            <a:r>
              <a:rPr lang="ru-RU" dirty="0"/>
              <a:t> бол, </a:t>
            </a:r>
            <a:r>
              <a:rPr lang="ru-RU" dirty="0" err="1"/>
              <a:t>бүгінгі күннің кейіпкері</a:t>
            </a:r>
            <a:r>
              <a:rPr lang="ru-RU" dirty="0"/>
              <a:t> бол</a:t>
            </a:r>
          </a:p>
          <a:p>
            <a:pPr lvl="0"/>
            <a:r>
              <a:rPr lang="ru-RU" dirty="0" err="1"/>
              <a:t>Достардың өтінішін қабылдамас бұрын, олардың профилін</a:t>
            </a:r>
            <a:r>
              <a:rPr lang="ru-RU" dirty="0"/>
              <a:t> </a:t>
            </a:r>
            <a:r>
              <a:rPr lang="ru-RU" dirty="0" err="1"/>
              <a:t>қарап, олардың кім</a:t>
            </a:r>
            <a:r>
              <a:rPr lang="ru-RU" dirty="0"/>
              <a:t>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анықтауға тырысу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r>
              <a:rPr lang="ru-RU" dirty="0" err="1"/>
              <a:t>Есіңізде болсын</a:t>
            </a:r>
            <a:r>
              <a:rPr lang="ru-RU" dirty="0"/>
              <a:t>,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өздерін жоқ адам</a:t>
            </a:r>
            <a:r>
              <a:rPr lang="ru-RU" dirty="0"/>
              <a:t> </a:t>
            </a:r>
            <a:r>
              <a:rPr lang="ru-RU" dirty="0" err="1"/>
              <a:t>етіп</a:t>
            </a:r>
            <a:r>
              <a:rPr lang="ru-RU" dirty="0"/>
              <a:t> </a:t>
            </a:r>
            <a:r>
              <a:rPr lang="ru-RU" dirty="0" err="1"/>
              <a:t>көрсетеді және олардың шындықты айтып</a:t>
            </a:r>
            <a:r>
              <a:rPr lang="ru-RU" dirty="0"/>
              <a:t> </a:t>
            </a:r>
            <a:r>
              <a:rPr lang="ru-RU" dirty="0" err="1"/>
              <a:t>жатқанын білу</a:t>
            </a:r>
            <a:r>
              <a:rPr lang="ru-RU" dirty="0"/>
              <a:t> </a:t>
            </a:r>
            <a:r>
              <a:rPr lang="ru-RU" dirty="0" err="1"/>
              <a:t>қиын.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 descr="C:\Users\134\Pictures\1507923002-e15095319484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1659" y="4333102"/>
            <a:ext cx="2913552" cy="2263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50"/>
                </a:solidFill>
              </a:rPr>
              <a:t>Кеңестер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76866"/>
            <a:ext cx="8596668" cy="3599934"/>
          </a:xfrm>
        </p:spPr>
        <p:txBody>
          <a:bodyPr/>
          <a:lstStyle/>
          <a:p>
            <a:pPr lvl="0"/>
            <a:r>
              <a:rPr lang="ru-RU" dirty="0" err="1"/>
              <a:t>Сіздердің ортақ достарыңыз </a:t>
            </a:r>
            <a:r>
              <a:rPr lang="ru-RU" dirty="0"/>
              <a:t>бар </a:t>
            </a:r>
            <a:r>
              <a:rPr lang="ru-RU" dirty="0" err="1"/>
              <a:t>ма</a:t>
            </a:r>
            <a:r>
              <a:rPr lang="ru-RU" dirty="0"/>
              <a:t>?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қаладансыз </a:t>
            </a:r>
            <a:r>
              <a:rPr lang="ru-RU" dirty="0"/>
              <a:t>ба? </a:t>
            </a:r>
            <a:r>
              <a:rPr lang="ru-RU" dirty="0" err="1"/>
              <a:t>Достардың кездейсоқ өтініштерін қабылдау қажет деп</a:t>
            </a:r>
            <a:r>
              <a:rPr lang="ru-RU" dirty="0"/>
              <a:t> </a:t>
            </a:r>
            <a:r>
              <a:rPr lang="ru-RU" dirty="0" err="1"/>
              <a:t>санамаңыз.</a:t>
            </a:r>
            <a:r>
              <a:rPr lang="ru-RU" dirty="0"/>
              <a:t> </a:t>
            </a:r>
            <a:r>
              <a:rPr lang="ru-RU" dirty="0" err="1"/>
              <a:t>Құпиялылық параметрлерін</a:t>
            </a:r>
            <a:r>
              <a:rPr lang="ru-RU" dirty="0"/>
              <a:t> </a:t>
            </a:r>
            <a:r>
              <a:rPr lang="ru-RU" dirty="0" err="1"/>
              <a:t>тексеріңіз, сондықтан сіз</a:t>
            </a:r>
            <a:r>
              <a:rPr lang="ru-RU" dirty="0"/>
              <a:t> </a:t>
            </a:r>
            <a:r>
              <a:rPr lang="ru-RU" dirty="0" err="1"/>
              <a:t>білмейтін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көрсеткіңіз келмейтін</a:t>
            </a:r>
            <a:r>
              <a:rPr lang="ru-RU" dirty="0"/>
              <a:t> </a:t>
            </a:r>
            <a:r>
              <a:rPr lang="ru-RU" dirty="0" err="1"/>
              <a:t>ақпаратты көрмейді</a:t>
            </a:r>
            <a:endParaRPr lang="ru-RU" dirty="0"/>
          </a:p>
          <a:p>
            <a:pPr lvl="0"/>
            <a:r>
              <a:rPr lang="ru-RU" dirty="0" err="1"/>
              <a:t>Өсектерді таратпаңыз, зиянды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ұятты оқиғалармен </a:t>
            </a:r>
            <a:r>
              <a:rPr lang="ru-RU" dirty="0"/>
              <a:t>, </a:t>
            </a:r>
            <a:r>
              <a:rPr lang="ru-RU" dirty="0" err="1"/>
              <a:t>фотосуреттермен</a:t>
            </a:r>
            <a:r>
              <a:rPr lang="ru-RU" dirty="0"/>
              <a:t> </a:t>
            </a:r>
            <a:r>
              <a:rPr lang="ru-RU" dirty="0" err="1"/>
              <a:t>бөліспеңіз.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адамға зиянсыз</a:t>
            </a:r>
            <a:r>
              <a:rPr lang="ru-RU" dirty="0"/>
              <a:t> </a:t>
            </a:r>
            <a:r>
              <a:rPr lang="ru-RU" dirty="0" err="1"/>
              <a:t>әзіл болып</a:t>
            </a:r>
            <a:r>
              <a:rPr lang="ru-RU" dirty="0"/>
              <a:t> </a:t>
            </a:r>
            <a:r>
              <a:rPr lang="ru-RU" dirty="0" err="1"/>
              <a:t>көрінуі басқаларға қатты ренжітуі</a:t>
            </a:r>
            <a:r>
              <a:rPr lang="ru-RU" dirty="0"/>
              <a:t> </a:t>
            </a:r>
            <a:r>
              <a:rPr lang="ru-RU" dirty="0" err="1"/>
              <a:t>мүмкін.</a:t>
            </a:r>
            <a:endParaRPr lang="ru-RU" dirty="0"/>
          </a:p>
          <a:p>
            <a:pPr lvl="0"/>
            <a:r>
              <a:rPr lang="ru-RU" dirty="0"/>
              <a:t>«</a:t>
            </a:r>
            <a:r>
              <a:rPr lang="ru-RU" dirty="0" err="1"/>
              <a:t>Жіберу</a:t>
            </a:r>
            <a:r>
              <a:rPr lang="ru-RU" dirty="0"/>
              <a:t>» </a:t>
            </a:r>
            <a:r>
              <a:rPr lang="ru-RU" dirty="0" err="1"/>
              <a:t>батырмасын</a:t>
            </a:r>
            <a:r>
              <a:rPr lang="ru-RU" dirty="0"/>
              <a:t> </a:t>
            </a:r>
            <a:r>
              <a:rPr lang="ru-RU" dirty="0" err="1"/>
              <a:t>басар</a:t>
            </a:r>
            <a:r>
              <a:rPr lang="ru-RU" dirty="0"/>
              <a:t> </a:t>
            </a:r>
            <a:r>
              <a:rPr lang="ru-RU" dirty="0" err="1"/>
              <a:t>алдында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рет</a:t>
            </a:r>
            <a:r>
              <a:rPr lang="ru-RU" dirty="0"/>
              <a:t> </a:t>
            </a:r>
            <a:r>
              <a:rPr lang="ru-RU" dirty="0" err="1"/>
              <a:t>ойланыңыз, әсіресе егер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ренжісеңіз немесе</a:t>
            </a:r>
            <a:r>
              <a:rPr lang="ru-RU" dirty="0"/>
              <a:t> </a:t>
            </a:r>
            <a:r>
              <a:rPr lang="ru-RU" dirty="0" err="1"/>
              <a:t>ашулансаңыз.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хабарламаны</a:t>
            </a:r>
            <a:r>
              <a:rPr lang="ru-RU" dirty="0"/>
              <a:t>, </a:t>
            </a:r>
            <a:r>
              <a:rPr lang="ru-RU" dirty="0" err="1"/>
              <a:t>фотосуретті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бейнені</a:t>
            </a:r>
            <a:r>
              <a:rPr lang="ru-RU" dirty="0"/>
              <a:t> </a:t>
            </a:r>
            <a:r>
              <a:rPr lang="ru-RU" dirty="0" err="1"/>
              <a:t>бөліскеннен кейін</a:t>
            </a:r>
            <a:r>
              <a:rPr lang="ru-RU" dirty="0"/>
              <a:t>, </a:t>
            </a:r>
            <a:r>
              <a:rPr lang="ru-RU" dirty="0" err="1"/>
              <a:t>оған </a:t>
            </a:r>
            <a:r>
              <a:rPr lang="ru-RU" dirty="0"/>
              <a:t>не </a:t>
            </a:r>
            <a:r>
              <a:rPr lang="ru-RU" dirty="0" err="1"/>
              <a:t>болатынын</a:t>
            </a:r>
            <a:r>
              <a:rPr lang="ru-RU" dirty="0"/>
              <a:t> </a:t>
            </a:r>
            <a:r>
              <a:rPr lang="ru-RU" dirty="0" err="1"/>
              <a:t>бақылау қиын</a:t>
            </a:r>
            <a:r>
              <a:rPr lang="ru-RU" dirty="0"/>
              <a:t>. </a:t>
            </a:r>
            <a:r>
              <a:rPr lang="ru-RU" dirty="0" err="1"/>
              <a:t>Бұл әрекетті қайтару мүмкін емес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0919"/>
          </a:xfrm>
        </p:spPr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    </a:t>
            </a:r>
            <a:r>
              <a:rPr lang="ru-RU" dirty="0" err="1">
                <a:solidFill>
                  <a:srgbClr val="00B050"/>
                </a:solidFill>
              </a:rPr>
              <a:t>Есіңізде  болсын</a:t>
            </a:r>
            <a:r>
              <a:rPr lang="ru-RU" dirty="0">
                <a:solidFill>
                  <a:srgbClr val="00B050"/>
                </a:solidFill>
              </a:rPr>
              <a:t>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351005"/>
            <a:ext cx="8596668" cy="4690357"/>
          </a:xfrm>
        </p:spPr>
        <p:txBody>
          <a:bodyPr/>
          <a:lstStyle/>
          <a:p>
            <a:pPr>
              <a:buNone/>
            </a:pPr>
            <a:r>
              <a:rPr lang="ru-RU" dirty="0"/>
              <a:t>     </a:t>
            </a:r>
            <a:r>
              <a:rPr lang="ru-RU" sz="2000" dirty="0" err="1"/>
              <a:t>Сіз</a:t>
            </a:r>
            <a:r>
              <a:rPr lang="ru-RU" sz="2000" dirty="0"/>
              <a:t> де </a:t>
            </a:r>
            <a:r>
              <a:rPr lang="ru-RU" sz="2000" dirty="0" err="1"/>
              <a:t>басқалар сияқты жеке</a:t>
            </a:r>
            <a:r>
              <a:rPr lang="ru-RU" sz="2000" dirty="0"/>
              <a:t> </a:t>
            </a:r>
            <a:r>
              <a:rPr lang="ru-RU" sz="2000" dirty="0" err="1"/>
              <a:t>өмірге құқығыңыз</a:t>
            </a:r>
            <a:r>
              <a:rPr lang="ru-RU" sz="2000" dirty="0"/>
              <a:t> бар </a:t>
            </a:r>
            <a:r>
              <a:rPr lang="ru-RU" sz="2000" dirty="0" err="1"/>
              <a:t>екенін</a:t>
            </a:r>
            <a:r>
              <a:rPr lang="ru-RU" sz="2000" dirty="0"/>
              <a:t> </a:t>
            </a:r>
            <a:r>
              <a:rPr lang="ru-RU" sz="2000" dirty="0" err="1"/>
              <a:t>ұмытпаңыз</a:t>
            </a:r>
            <a:r>
              <a:rPr lang="ru-RU" sz="2000" dirty="0"/>
              <a:t>. </a:t>
            </a:r>
          </a:p>
          <a:p>
            <a:pPr>
              <a:buNone/>
            </a:pPr>
            <a:r>
              <a:rPr lang="ru-RU" sz="2000" dirty="0"/>
              <a:t>   </a:t>
            </a:r>
            <a:r>
              <a:rPr lang="ru-RU" sz="2000" dirty="0" err="1"/>
              <a:t>Сіз</a:t>
            </a:r>
            <a:r>
              <a:rPr lang="ru-RU" sz="2000" dirty="0"/>
              <a:t> </a:t>
            </a:r>
            <a:r>
              <a:rPr lang="ru-RU" sz="2000" dirty="0" err="1"/>
              <a:t>басқалардың есептік</a:t>
            </a:r>
            <a:r>
              <a:rPr lang="ru-RU" sz="2000" dirty="0"/>
              <a:t> </a:t>
            </a:r>
            <a:r>
              <a:rPr lang="ru-RU" sz="2000" dirty="0" err="1"/>
              <a:t>жазбаларына</a:t>
            </a:r>
            <a:r>
              <a:rPr lang="ru-RU" sz="2000" dirty="0"/>
              <a:t> </a:t>
            </a:r>
            <a:r>
              <a:rPr lang="ru-RU" sz="2000" dirty="0" err="1"/>
              <a:t>кіре</a:t>
            </a:r>
            <a:r>
              <a:rPr lang="ru-RU" sz="2000" dirty="0"/>
              <a:t> </a:t>
            </a:r>
            <a:r>
              <a:rPr lang="ru-RU" sz="2000" dirty="0" err="1"/>
              <a:t>алмайсыз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олардың телефондарын</a:t>
            </a:r>
            <a:r>
              <a:rPr lang="ru-RU" sz="2000" dirty="0"/>
              <a:t> </a:t>
            </a:r>
            <a:r>
              <a:rPr lang="ru-RU" sz="2000" dirty="0" err="1"/>
              <a:t>олардың рұқсатынсыз пайдалана</a:t>
            </a:r>
            <a:endParaRPr lang="ru-RU" sz="2000" dirty="0"/>
          </a:p>
          <a:p>
            <a:pPr>
              <a:buNone/>
            </a:pPr>
            <a:r>
              <a:rPr lang="ru-RU" sz="2000" dirty="0"/>
              <a:t>          </a:t>
            </a:r>
            <a:r>
              <a:rPr lang="ru-RU" sz="2000" dirty="0" err="1"/>
              <a:t>алмайсыз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  <p:pic>
        <p:nvPicPr>
          <p:cNvPr id="2050" name="Picture 2" descr="C:\Users\134\Pictures\1579779309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0918" y="3888258"/>
            <a:ext cx="3105665" cy="2017927"/>
          </a:xfrm>
          <a:prstGeom prst="rect">
            <a:avLst/>
          </a:prstGeom>
          <a:noFill/>
        </p:spPr>
      </p:pic>
      <p:pic>
        <p:nvPicPr>
          <p:cNvPr id="2052" name="Picture 4" descr="C:\Users\134\Pictures\920e6b63-0c7d-4bb0-b53c-e7d0ebed0b51_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102" y="2992392"/>
            <a:ext cx="3574192" cy="23827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321</TotalTime>
  <Words>306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Аспект</vt:lpstr>
      <vt:lpstr>Презентация PowerPoint</vt:lpstr>
      <vt:lpstr>Кибербуллинг дегеніміз не және ол неге қауіпті?     </vt:lpstr>
      <vt:lpstr>Кибербуллинг - бұл цифрлық технологиялар көмегімен қорқыту.Ол әлеуметтік медиада, хабарлама алмасу бағдарламаларында,   ойын платформаларында және ұялы телефондарда  орын алуы мүмкін.  </vt:lpstr>
      <vt:lpstr>    Кеңестер </vt:lpstr>
      <vt:lpstr>Кеңестер</vt:lpstr>
      <vt:lpstr>Кеңестер</vt:lpstr>
      <vt:lpstr>    Есіңізде  болсын!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и литературы 10 класс</dc:title>
  <dc:creator>bekseitova.aigul@mail.ru</dc:creator>
  <cp:lastModifiedBy>Пользователь Windows</cp:lastModifiedBy>
  <cp:revision>38</cp:revision>
  <cp:lastPrinted>2021-10-06T03:51:02Z</cp:lastPrinted>
  <dcterms:created xsi:type="dcterms:W3CDTF">2020-09-01T16:28:28Z</dcterms:created>
  <dcterms:modified xsi:type="dcterms:W3CDTF">2022-09-29T10:27:36Z</dcterms:modified>
</cp:coreProperties>
</file>