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97" r:id="rId4"/>
    <p:sldId id="290" r:id="rId5"/>
    <p:sldId id="301" r:id="rId6"/>
    <p:sldId id="291" r:id="rId7"/>
    <p:sldId id="298" r:id="rId8"/>
    <p:sldId id="299" r:id="rId9"/>
    <p:sldId id="293" r:id="rId10"/>
    <p:sldId id="295" r:id="rId11"/>
    <p:sldId id="294" r:id="rId12"/>
    <p:sldId id="277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0" autoAdjust="0"/>
  </p:normalViewPr>
  <p:slideViewPr>
    <p:cSldViewPr snapToGrid="0">
      <p:cViewPr>
        <p:scale>
          <a:sx n="73" d="100"/>
          <a:sy n="73" d="100"/>
        </p:scale>
        <p:origin x="-138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2CC-A284-40EA-A599-947641DC629E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0941-AF49-43AC-A0C3-C306F08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6C1B-1A89-4584-8E8B-0885C183183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4B1A-36D6-4EA0-87E0-456F15307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виктимді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түрі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әртүрлі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жолдармен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көрсетеді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эмоционалды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тұрақсыздықта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бағынуға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деген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құштарлықта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қарым-қатынастағы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қиындықтарда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олардың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сезімдерін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бұрмалап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қабылдауда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т.б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егер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адамдар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өмірге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қауіп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төндіретін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сәттерде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дұрыс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әрекет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етпесе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олар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қиындыққа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ұшырауы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мүмкін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Жеке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жәбірленушілік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ұсыныс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сенімсіздік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абайсыздық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жеңілдік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өзін-өзі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қорғай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алмау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сияқты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қасиеттермен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анықталады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9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7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Құжаттардың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бірыңғай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нысандарын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құру бойынша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қалыптастыру.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облыстан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өкілден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Бірінші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отырыс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32.03.2023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сағат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10.00-ден 12.00-ге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дейін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тобының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бекітеміз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жұмысының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бекітіледі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635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8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789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256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284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3446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3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3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FB2051-F60A-45D8-9BF4-57A709E9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650" y="2753450"/>
            <a:ext cx="8262587" cy="1627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 білім беру ұйымдарында 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есепке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алу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республикасы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оқу-ағарту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министрлігінің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b="1" cap="all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әдістемелік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ұсынымдары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C603615-97F2-4307-A718-7A17B90C1EF8}"/>
              </a:ext>
            </a:extLst>
          </p:cNvPr>
          <p:cNvSpPr/>
          <p:nvPr/>
        </p:nvSpPr>
        <p:spPr>
          <a:xfrm>
            <a:off x="2521710" y="1132272"/>
            <a:ext cx="834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Қарағанды облысының білім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«Сарыарқа дарыны» балаларға қосымша білім беру аймақтық ғылыми-практикалық орталығы КММ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B5E219-7182-4B80-9310-C2D027DB94DF}"/>
              </a:ext>
            </a:extLst>
          </p:cNvPr>
          <p:cNvSpPr txBox="1"/>
          <p:nvPr/>
        </p:nvSpPr>
        <p:spPr>
          <a:xfrm>
            <a:off x="374976" y="6304759"/>
            <a:ext cx="5159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dirty="0">
                <a:solidFill>
                  <a:schemeClr val="accent2">
                    <a:lumMod val="75000"/>
                  </a:schemeClr>
                </a:solidFill>
              </a:rPr>
              <a:t>Әлеуметтік-психологиялық сүйемелдеу зертханасы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xmlns="" id="{CA7E4781-35C6-404D-A0E0-98977106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1167064" y="1014207"/>
            <a:ext cx="1603174" cy="11393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221C0B-09AC-4A6B-ABE5-5EC021B43DBC}"/>
              </a:ext>
            </a:extLst>
          </p:cNvPr>
          <p:cNvSpPr txBox="1"/>
          <p:nvPr/>
        </p:nvSpPr>
        <p:spPr>
          <a:xfrm>
            <a:off x="9348511" y="5731240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xmlns="" id="{4F225128-503A-4A08-B50D-848B9B2B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024" t="9386" r="1367"/>
          <a:stretch>
            <a:fillRect/>
          </a:stretch>
        </p:blipFill>
        <p:spPr>
          <a:xfrm flipH="1">
            <a:off x="-76280" y="1996750"/>
            <a:ext cx="1354646" cy="4871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Public\Pictures\Sample Pictures\WhatsApp Image 2022-11-29 at 09.58.38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0231237" y="142639"/>
            <a:ext cx="1960763" cy="11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449CCA-F91C-48E5-8CD9-2B15D63182C5}"/>
              </a:ext>
            </a:extLst>
          </p:cNvPr>
          <p:cNvSpPr/>
          <p:nvPr/>
        </p:nvSpPr>
        <p:spPr>
          <a:xfrm>
            <a:off x="1059099" y="1837950"/>
            <a:ext cx="10505206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мінез-құлқындағы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өзгерістер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әлеуметтену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динамикасы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бойынша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жағымды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жақтары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Сынып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жетекшінің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аланың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сүру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жақсаруы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объективті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себептер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көшу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орнын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ауыстыру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D507FF-01D8-49D2-B983-EAF6777BAE12}"/>
              </a:ext>
            </a:extLst>
          </p:cNvPr>
          <p:cNvSpPr txBox="1"/>
          <p:nvPr/>
        </p:nvSpPr>
        <p:spPr>
          <a:xfrm>
            <a:off x="1224376" y="1302187"/>
            <a:ext cx="8216900" cy="4875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алу және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одан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шығарудың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негіздемелері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706E57-C7E8-4E9F-BE90-B50C02FE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74482" y="98587"/>
            <a:ext cx="1735281" cy="10061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F173290-9C0F-43D3-A989-189687BB961E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0383D046-CE48-457D-9CF3-D467F842F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xmlns="" id="{715445B3-9E15-475A-B6AC-910707265F57}"/>
              </a:ext>
            </a:extLst>
          </p:cNvPr>
          <p:cNvSpPr/>
          <p:nvPr/>
        </p:nvSpPr>
        <p:spPr>
          <a:xfrm>
            <a:off x="1018186" y="3914225"/>
            <a:ext cx="10587032" cy="15166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МЕ-да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ауыстырған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жұмыс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блыстың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1BAF0599-05F2-4718-931D-087106428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01004" y="5544589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07707"/>
            <a:ext cx="8216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салдары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9224" y="1999002"/>
            <a:ext cx="10587032" cy="39714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құқықтық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салдарға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әкеп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соқпайды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және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уақытылы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әлеуметтік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психологиялық-педагогикалық көмек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арналған.</a:t>
            </a:r>
          </a:p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ІІО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есепке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жағдайларын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қоспағанда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алушылардың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саны білім беру ұйымының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рейтингіне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теріс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әсер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ететін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көрсеткіш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ретінде бола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алмайды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671" y="2635581"/>
            <a:ext cx="317420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671" y="3622798"/>
            <a:ext cx="311105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64799F2-49F5-42AD-8F4A-3659B3F8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096106" y="90046"/>
            <a:ext cx="1735281" cy="10061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F5BD3DC-3F2A-48CF-B889-553FAE1D033E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3BDA8EFB-09E9-425B-851E-2804E243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802C9E1-759C-481C-903A-18AA121BBB47}"/>
              </a:ext>
            </a:extLst>
          </p:cNvPr>
          <p:cNvCxnSpPr/>
          <p:nvPr/>
        </p:nvCxnSpPr>
        <p:spPr>
          <a:xfrm>
            <a:off x="755890" y="6531545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47418" y="137602"/>
            <a:ext cx="5552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 сопровождение детей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системно-организованная деятельность, реализуемая в организациях образования, в процессе которой создаются социально-психологические и педагогические условия для обучения и развития лиц (детей) с особыми образовательными потребностями,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возможностями, на основе оценки особых образовательных потребностей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7419" y="2513725"/>
            <a:ext cx="5664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(др. -греч.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предохранительный) - комплекс различного рода мероприятий, направленных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какого-либо явления и/или устранение факторов риска.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1697" y="3617893"/>
            <a:ext cx="2600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үрлері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00091" y="4658122"/>
            <a:ext cx="777971" cy="632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83564" y="4572000"/>
            <a:ext cx="926282" cy="712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268986" y="4423455"/>
            <a:ext cx="2928958" cy="789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42760" y="4423455"/>
            <a:ext cx="2669725" cy="784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73089" y="143845"/>
            <a:ext cx="5402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асырылатын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жүйелі-ұйымдастырылған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әлеуметтік-психологиялық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9699" y="2630592"/>
            <a:ext cx="5439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грек.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құбылыстың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факторларын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9699" y="5106050"/>
            <a:ext cx="182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26252" y="5284645"/>
            <a:ext cx="97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09844" y="5284644"/>
            <a:ext cx="3094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іс-шаралдарға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71057" y="5162145"/>
            <a:ext cx="360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CE23E8A-7E7F-4269-AAA2-B693BE2E760A}"/>
              </a:ext>
            </a:extLst>
          </p:cNvPr>
          <p:cNvCxnSpPr>
            <a:cxnSpLocks/>
          </p:cNvCxnSpPr>
          <p:nvPr/>
        </p:nvCxnSpPr>
        <p:spPr>
          <a:xfrm>
            <a:off x="6172148" y="4303833"/>
            <a:ext cx="2610948" cy="270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00332D6-64B4-4E35-B099-F54AF60EF26F}"/>
              </a:ext>
            </a:extLst>
          </p:cNvPr>
          <p:cNvSpPr/>
          <p:nvPr/>
        </p:nvSpPr>
        <p:spPr>
          <a:xfrm>
            <a:off x="8794819" y="4328088"/>
            <a:ext cx="324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динамикасының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мониторингі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509" y="168479"/>
            <a:ext cx="898327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11906A-3D83-42E1-8CB5-92083EB23270}"/>
              </a:ext>
            </a:extLst>
          </p:cNvPr>
          <p:cNvSpPr txBox="1"/>
          <p:nvPr/>
        </p:nvSpPr>
        <p:spPr>
          <a:xfrm>
            <a:off x="770990" y="1997384"/>
            <a:ext cx="1148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377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«Орта білім беру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психологиялық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жұмыс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75407" y="2769694"/>
            <a:ext cx="11483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1965" y="3504937"/>
            <a:ext cx="11483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6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беру ұйымдарында психологиялық-педагогикалық қолдау көрсету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0990" y="4397235"/>
            <a:ext cx="1151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және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ғылым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шілдедегі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338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лауазымдарының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үлгілік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сипаттамаларын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9"/>
          <p:cNvSpPr txBox="1">
            <a:spLocks/>
          </p:cNvSpPr>
          <p:nvPr/>
        </p:nvSpPr>
        <p:spPr>
          <a:xfrm>
            <a:off x="621875" y="5312237"/>
            <a:ext cx="11537009" cy="10001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«Білім беру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ҚР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тарау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бап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б. 2007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Жалпы білім беретін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бағдарламалары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жеке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жалпы мәдениетін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қалыптастырудың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қоғамдағы өмірге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бейімдеудің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кәсіпті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мамандықты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xmlns="" id="{B1FB4187-C5D1-4B2A-868E-BBD30845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-44810" y="2626211"/>
            <a:ext cx="1407319" cy="10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773D15AF-CFF0-4793-B160-33C05AE47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0" y="446126"/>
            <a:ext cx="1239864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cture 2">
            <a:extLst>
              <a:ext uri="{FF2B5EF4-FFF2-40B4-BE49-F238E27FC236}">
                <a16:creationId xmlns:a16="http://schemas.microsoft.com/office/drawing/2014/main" xmlns="" id="{BB19CF06-8E11-4DB5-82F6-81947218B9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24" t="9386" r="1367"/>
          <a:stretch>
            <a:fillRect/>
          </a:stretch>
        </p:blipFill>
        <p:spPr>
          <a:xfrm flipH="1">
            <a:off x="-76280" y="4224682"/>
            <a:ext cx="735130" cy="2643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431EC-9224-45FA-BBE7-8E99C1ABC0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2" t="26212" r="19289" b="31971"/>
          <a:stretch/>
        </p:blipFill>
        <p:spPr>
          <a:xfrm>
            <a:off x="10441418" y="168479"/>
            <a:ext cx="1693717" cy="98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EDBB2E-023C-4944-A58F-7193D4E4BD0B}"/>
              </a:ext>
            </a:extLst>
          </p:cNvPr>
          <p:cNvSpPr/>
          <p:nvPr/>
        </p:nvSpPr>
        <p:spPr>
          <a:xfrm>
            <a:off x="854116" y="5825744"/>
            <a:ext cx="11421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- білім беру ұйымының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AAA883D-C879-4580-A900-588A8F6B198B}"/>
              </a:ext>
            </a:extLst>
          </p:cNvPr>
          <p:cNvSpPr/>
          <p:nvPr/>
        </p:nvSpPr>
        <p:spPr>
          <a:xfrm>
            <a:off x="854115" y="6068289"/>
            <a:ext cx="11337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білім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табысты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дамыту,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әлеуметтендіру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траекториясын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қалыптастыру үшін психологиялық-педагогикалық және әлеуметтік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психологиялық-педагогикалық сүйемелдеуді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ұйымдастыру.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F498D9C-A1F8-490E-8820-136F2FCAEB57}"/>
              </a:ext>
            </a:extLst>
          </p:cNvPr>
          <p:cNvCxnSpPr/>
          <p:nvPr/>
        </p:nvCxnSpPr>
        <p:spPr>
          <a:xfrm>
            <a:off x="839017" y="5741836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96824B2-D224-4EEA-8E90-E9B35DA48425}"/>
              </a:ext>
            </a:extLst>
          </p:cNvPr>
          <p:cNvSpPr/>
          <p:nvPr/>
        </p:nvSpPr>
        <p:spPr>
          <a:xfrm>
            <a:off x="4385496" y="5310949"/>
            <a:ext cx="8194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№377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 білім беру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қызметінің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FF89958-E06F-4E54-B468-F925D3DC4ED5}"/>
              </a:ext>
            </a:extLst>
          </p:cNvPr>
          <p:cNvSpPr/>
          <p:nvPr/>
        </p:nvSpPr>
        <p:spPr>
          <a:xfrm>
            <a:off x="972017" y="1369799"/>
            <a:ext cx="10852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педагогикалық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 және психологиялық-педагогикалық көмек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анықтау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397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бейімдеуге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мотивациясын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қадағалаусыз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панасыз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бұзушылықтарының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қоғамға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алдын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олардың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әлеуметтік, психологиялық-педагогикалық көмек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4908190-8710-427D-9D55-C37AAFB5C246}"/>
              </a:ext>
            </a:extLst>
          </p:cNvPr>
          <p:cNvSpPr/>
          <p:nvPr/>
        </p:nvSpPr>
        <p:spPr>
          <a:xfrm>
            <a:off x="1358537" y="230382"/>
            <a:ext cx="88696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F47DA78E-662E-4426-B510-9C1FAD69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36136" y="260973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A1E173-30F6-418A-9CDF-98F9BFD7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327478" y="230382"/>
            <a:ext cx="1735281" cy="10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41" y="1173683"/>
            <a:ext cx="1081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АЛУҒА АРНАЛҒАН НЕГІЗДЕМЕЛЕР: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7223" y="1717158"/>
            <a:ext cx="10736691" cy="5032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үлгерімсіздік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 қолайсыздығы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жарғысын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өрескел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сабақтарға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қатыспау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полицияда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дилинквенттік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07000"/>
              </a:lnSpc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Қараусыздық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панасыздық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қаңғыбастық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қайыр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Психобелсенді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алкогольді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жәбірленуші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виктимді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және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аутодеструктивті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E7DC54-6604-4241-A7B2-63841DD79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9860974" y="98587"/>
            <a:ext cx="1735281" cy="10061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B3CC0E-C55A-49A9-AC2C-71C39536A33C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28004468-389B-41A1-AF7A-01819AA1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802C9E1-759C-481C-903A-18AA121BBB47}"/>
              </a:ext>
            </a:extLst>
          </p:cNvPr>
          <p:cNvCxnSpPr/>
          <p:nvPr/>
        </p:nvCxnSpPr>
        <p:spPr>
          <a:xfrm>
            <a:off x="755890" y="6531545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5617E38-1AB6-49EC-AFAE-E6F8C1BF6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45" r="13553" b="11045"/>
          <a:stretch/>
        </p:blipFill>
        <p:spPr>
          <a:xfrm>
            <a:off x="11071261" y="169627"/>
            <a:ext cx="1026956" cy="5206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4085" y="68465"/>
            <a:ext cx="797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89435"/>
              </p:ext>
            </p:extLst>
          </p:nvPr>
        </p:nvGraphicFramePr>
        <p:xfrm>
          <a:off x="963227" y="1065804"/>
          <a:ext cx="10780282" cy="5269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3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9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9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Есепке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әрекеттестіктің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қатысушылары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4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осал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(аз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қамтылғандар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қамқорлықтағы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жетімдер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9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Девиантты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делинквентті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аутодеструктивті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7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тұрғыдан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қараусыз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оқудағы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қиындықтары</a:t>
                      </a:r>
                      <a:r>
                        <a:rPr lang="ru-RU" sz="105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Педагогтар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Педагог-психолог(қажет болған жағдайда)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Даму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мүмкіндігі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(ДМШ )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мүгедектер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созылмалы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аурулар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ПМПК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анықтамаларымен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Медбике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97569" y="6313778"/>
            <a:ext cx="819443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"/>
              </a:spcBef>
            </a:pP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6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"/>
              </a:spcBef>
            </a:pP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ұйымдарында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психологиялық-педагогикалық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қолдап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отыру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қағидаларын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endParaRPr lang="ru-RU" sz="11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B145E054-A1EE-440C-82BE-EE641E54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728E71-122A-4411-9FC5-126E19DD0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2" t="26212" r="19289" b="31971"/>
          <a:stretch/>
        </p:blipFill>
        <p:spPr>
          <a:xfrm>
            <a:off x="9170126" y="126597"/>
            <a:ext cx="1735281" cy="905369"/>
          </a:xfrm>
          <a:prstGeom prst="rect">
            <a:avLst/>
          </a:prstGeom>
        </p:spPr>
      </p:pic>
      <p:pic>
        <p:nvPicPr>
          <p:cNvPr id="11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E3D3036E-49BF-4D3C-A7A4-C618DDBE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9379" y="5948265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049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36" y="1686038"/>
            <a:ext cx="10641419" cy="50558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59" y="3067050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1784" y="1854001"/>
            <a:ext cx="104709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әлеуметтік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Мектептің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қызметкерлерінен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әлеуметтік педагог, педагог-психолог,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әлеуметтік педагог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жағдайда профилактика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сынып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инспектор, медицина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қаралып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-ПЖЖЖ)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-шара бойынша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алуды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үйлестіруді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ОТІ),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ұйымының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2633" y="47681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61420" y="90046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42D70FD9-006D-4EBC-993A-5F98717A2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77198"/>
            <a:ext cx="10932364" cy="5082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ақпараттар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Педагог-психологтың қорытындысы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тұрғын-үй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тұрмыстық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тексеру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актісі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қойылғанға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жүргізілген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жұмыс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қысқаша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ақпарат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ПЖЖЖ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көзделеді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Сабақтардың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қарыздарын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мерзімдерін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дағдыларды дамыту;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жалпы МЕА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айға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ұзартылады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778" y="2925527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4247" y="4573458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228195" y="116079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7E1891C6-8658-45B3-A990-052457FE9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03111" y="4573458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841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86038"/>
            <a:ext cx="10932364" cy="4845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хаттамасында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атысушылар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аты-жөні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лауазымы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ыңдау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хаттамасына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төрағалық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2972" y="2884453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2972" y="44903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94105" y="118777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DF419040-5F4B-478E-88DF-7FAEA8FFD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61746" y="5542752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28" y="2403296"/>
            <a:ext cx="10505206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50000"/>
              <a:tabLst>
                <a:tab pos="4656138" algn="l"/>
              </a:tabLst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сұраныспен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жүгінуге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tabLst>
                <a:tab pos="4656138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орындамайтын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SzPct val="15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3" y="1187317"/>
            <a:ext cx="992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ЕГЕР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АТА-АНАЛАР ТУЫНДАҒАН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ҚИЫНДЫҚТАРДЫ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ШЕШУДЕГІ ШАРАЛАРДЫ ҚАБЫЛДАМАЙ, КӨМЕКТЕН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БАС ТАРТСА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9E034A-4F24-46E6-BB00-E1321861B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239797" y="116079"/>
            <a:ext cx="1735281" cy="10061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E6B328-0963-4BBE-AD38-0E5AF16A287D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:a16="http://schemas.microsoft.com/office/drawing/2014/main" xmlns="" id="{9B77CE69-AB19-4575-B54C-A3FBD08D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Другая 3">
      <a:dk1>
        <a:srgbClr val="0070C0"/>
      </a:dk1>
      <a:lt1>
        <a:sysClr val="window" lastClr="FFFFFF"/>
      </a:lt1>
      <a:dk2>
        <a:srgbClr val="00206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1636</TotalTime>
  <Words>1525</Words>
  <Application>Microsoft Office PowerPoint</Application>
  <PresentationFormat>Произвольный</PresentationFormat>
  <Paragraphs>173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Акжан</cp:lastModifiedBy>
  <cp:revision>119</cp:revision>
  <cp:lastPrinted>2023-03-17T02:00:11Z</cp:lastPrinted>
  <dcterms:created xsi:type="dcterms:W3CDTF">2023-03-07T09:48:06Z</dcterms:created>
  <dcterms:modified xsi:type="dcterms:W3CDTF">2023-03-29T07:12:11Z</dcterms:modified>
</cp:coreProperties>
</file>