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6" r:id="rId1"/>
  </p:sldMasterIdLst>
  <p:notesMasterIdLst>
    <p:notesMasterId r:id="rId7"/>
  </p:notesMasterIdLst>
  <p:sldIdLst>
    <p:sldId id="257" r:id="rId2"/>
    <p:sldId id="306" r:id="rId3"/>
    <p:sldId id="307" r:id="rId4"/>
    <p:sldId id="309" r:id="rId5"/>
    <p:sldId id="308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4336"/>
    <a:srgbClr val="A7F5F9"/>
    <a:srgbClr val="B9EDFF"/>
    <a:srgbClr val="97E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74" autoAdjust="0"/>
    <p:restoredTop sz="82609" autoAdjust="0"/>
  </p:normalViewPr>
  <p:slideViewPr>
    <p:cSldViewPr snapToGrid="0">
      <p:cViewPr>
        <p:scale>
          <a:sx n="50" d="100"/>
          <a:sy n="50" d="100"/>
        </p:scale>
        <p:origin x="-2338" y="-9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039C6B-FB0A-48DC-9A8C-F0876D479AFC}" type="datetimeFigureOut">
              <a:rPr lang="ru-RU" smtClean="0"/>
              <a:pPr/>
              <a:t>30.10.2023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B0959-1C47-4CD4-8C02-74D0BEC5AC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9238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B0959-1C47-4CD4-8C02-74D0BEC5AC09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386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B0959-1C47-4CD4-8C02-74D0BEC5AC09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4663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C357-020A-4083-AD3F-9C82E7346E28}" type="datetimeFigureOut">
              <a:rPr lang="ru-RU" smtClean="0"/>
              <a:pPr/>
              <a:t>30.10.2023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ADCF-2856-4C71-9D32-46B4A17375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C357-020A-4083-AD3F-9C82E7346E28}" type="datetimeFigureOut">
              <a:rPr lang="ru-RU" smtClean="0"/>
              <a:pPr/>
              <a:t>30.10.2023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ADCF-2856-4C71-9D32-46B4A17375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C357-020A-4083-AD3F-9C82E7346E28}" type="datetimeFigureOut">
              <a:rPr lang="ru-RU" smtClean="0"/>
              <a:pPr/>
              <a:t>30.10.2023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ADCF-2856-4C71-9D32-46B4A17375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C357-020A-4083-AD3F-9C82E7346E28}" type="datetimeFigureOut">
              <a:rPr lang="ru-RU" smtClean="0"/>
              <a:pPr/>
              <a:t>30.10.2023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ADCF-2856-4C71-9D32-46B4A17375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C357-020A-4083-AD3F-9C82E7346E28}" type="datetimeFigureOut">
              <a:rPr lang="ru-RU" smtClean="0"/>
              <a:pPr/>
              <a:t>30.10.2023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ADCF-2856-4C71-9D32-46B4A17375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C357-020A-4083-AD3F-9C82E7346E28}" type="datetimeFigureOut">
              <a:rPr lang="ru-RU" smtClean="0"/>
              <a:pPr/>
              <a:t>30.10.2023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ADCF-2856-4C71-9D32-46B4A17375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C357-020A-4083-AD3F-9C82E7346E28}" type="datetimeFigureOut">
              <a:rPr lang="ru-RU" smtClean="0"/>
              <a:pPr/>
              <a:t>30.10.2023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ADCF-2856-4C71-9D32-46B4A17375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C357-020A-4083-AD3F-9C82E7346E28}" type="datetimeFigureOut">
              <a:rPr lang="ru-RU" smtClean="0"/>
              <a:pPr/>
              <a:t>30.10.2023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ADCF-2856-4C71-9D32-46B4A17375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C357-020A-4083-AD3F-9C82E7346E28}" type="datetimeFigureOut">
              <a:rPr lang="ru-RU" smtClean="0"/>
              <a:pPr/>
              <a:t>30.10.2023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ADCF-2856-4C71-9D32-46B4A17375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C357-020A-4083-AD3F-9C82E7346E28}" type="datetimeFigureOut">
              <a:rPr lang="ru-RU" smtClean="0"/>
              <a:pPr/>
              <a:t>30.10.2023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ADCF-2856-4C71-9D32-46B4A17375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C357-020A-4083-AD3F-9C82E7346E28}" type="datetimeFigureOut">
              <a:rPr lang="ru-RU" smtClean="0"/>
              <a:pPr/>
              <a:t>30.10.2023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ADCF-2856-4C71-9D32-46B4A17375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">
              <a:schemeClr val="bg1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AC357-020A-4083-AD3F-9C82E7346E28}" type="datetimeFigureOut">
              <a:rPr lang="ru-RU" smtClean="0"/>
              <a:pPr/>
              <a:t>30.10.2023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FADCF-2856-4C71-9D32-46B4A173757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2699" y="121141"/>
            <a:ext cx="10429301" cy="849095"/>
          </a:xfrm>
        </p:spPr>
        <p:txBody>
          <a:bodyPr>
            <a:normAutofit/>
          </a:bodyPr>
          <a:lstStyle/>
          <a:p>
            <a:pPr algn="ctr"/>
            <a:r>
              <a:rPr lang="kk-K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КГУ «Опорная школа (ресурсный центр) им. Ы. Алтынсарина» </a:t>
            </a:r>
            <a:br>
              <a:rPr lang="kk-K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Нуринского района Карагандинской области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3107" y="5519591"/>
            <a:ext cx="8136610" cy="633559"/>
          </a:xfrm>
        </p:spPr>
        <p:txBody>
          <a:bodyPr>
            <a:no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kk-KZ" sz="2000" b="1" i="1" dirty="0">
                <a:ln/>
                <a:latin typeface="Times New Roman" pitchFamily="18" charset="0"/>
                <a:cs typeface="Times New Roman" pitchFamily="18" charset="0"/>
              </a:rPr>
              <a:t>Юнгенштейн Татьяна Николаевна, </a:t>
            </a:r>
            <a:r>
              <a:rPr lang="kk-KZ" sz="2000" b="1" i="1" dirty="0" smtClean="0">
                <a:ln/>
                <a:latin typeface="Times New Roman" pitchFamily="18" charset="0"/>
                <a:cs typeface="Times New Roman" pitchFamily="18" charset="0"/>
              </a:rPr>
              <a:t>директор школы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0599" y="3949466"/>
            <a:ext cx="108157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Наше</a:t>
            </a:r>
            <a:r>
              <a:rPr lang="kk-KZ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кредо: </a:t>
            </a:r>
            <a:r>
              <a:rPr lang="kk-KZ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Профессионализм, </a:t>
            </a:r>
            <a:r>
              <a:rPr lang="kk-KZ" sz="20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инновации</a:t>
            </a:r>
            <a:r>
              <a:rPr lang="kk-KZ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k-KZ" sz="20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творчество</a:t>
            </a:r>
            <a:r>
              <a:rPr lang="kk-KZ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kk-KZ" sz="20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</a:t>
            </a:r>
            <a:r>
              <a:rPr lang="kk-KZ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качественного</a:t>
            </a:r>
            <a:r>
              <a:rPr lang="kk-KZ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kk-KZ" sz="20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9925" y="1644940"/>
            <a:ext cx="11362546" cy="17543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Сотрудничество</a:t>
            </a:r>
            <a:endParaRPr lang="ru-RU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партнерскими школами </a:t>
            </a:r>
          </a:p>
          <a:p>
            <a:pPr algn="ctr"/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через  </a:t>
            </a:r>
            <a:r>
              <a:rPr lang="ru-RU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исследование </a:t>
            </a: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урока</a:t>
            </a:r>
            <a:endParaRPr lang="ru-RU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24" y="32497"/>
            <a:ext cx="1974912" cy="139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993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3400" y="514350"/>
            <a:ext cx="112204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Результаты опроса учителей партнерских школ </a:t>
            </a:r>
            <a:endParaRPr lang="ru-RU" sz="2800" dirty="0">
              <a:solidFill>
                <a:srgbClr val="C00000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1549" y="1947864"/>
            <a:ext cx="6284443" cy="2490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5905500" y="29915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Әдістемелік қолдау бағыттарын таңдаңыз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/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Выберите направления методической поддержки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3" name="AutoShape 5" descr="Диаграмма ответов в Формах. Вопрос: Әдістемелік қолдау бағыттарын таңдаңыз / Выберите направления методической поддержки&#10;. Количество ответов: 29 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5" name="AutoShape 7" descr="Диаграмма ответов в Формах. Вопрос: Әдістемелік қолдау бағыттарын таңдаңыз / Выберите направления методической поддержки&#10;. Количество ответов: 29 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4"/>
          <a:srcRect t="11702"/>
          <a:stretch>
            <a:fillRect/>
          </a:stretch>
        </p:blipFill>
        <p:spPr bwMode="auto">
          <a:xfrm>
            <a:off x="4944187" y="3848099"/>
            <a:ext cx="6783086" cy="2495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Прямоугольник 14"/>
          <p:cNvSpPr/>
          <p:nvPr/>
        </p:nvSpPr>
        <p:spPr>
          <a:xfrm>
            <a:off x="361950" y="12389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Қалаған қолдау түрін таңдаңыз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/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Выберите предпочитаемый формат поддержки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5" descr="Рисунок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375" y="3753852"/>
            <a:ext cx="1900988" cy="3104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4416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5097125" cy="851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Структура проведения уроков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62000" y="1424516"/>
          <a:ext cx="10972800" cy="513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6984"/>
                <a:gridCol w="8225816"/>
              </a:tblGrid>
              <a:tr h="594784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Месяц 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Действия 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94784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Ноябрь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С 13 по 17 ноября   проводят уроки ОШ им.</a:t>
                      </a:r>
                      <a:r>
                        <a:rPr lang="ru-RU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Ш. </a:t>
                      </a:r>
                      <a:r>
                        <a:rPr lang="ru-RU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Уалиханова</a:t>
                      </a:r>
                      <a:r>
                        <a:rPr lang="ru-RU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ОШ (РЦ) им. Ы. Алтынсарина.</a:t>
                      </a:r>
                    </a:p>
                    <a:p>
                      <a:r>
                        <a:rPr lang="ru-RU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 20 по 24 ноября  - ОШ им. К. </a:t>
                      </a:r>
                      <a:r>
                        <a:rPr lang="ru-RU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Мынбаева</a:t>
                      </a:r>
                      <a:r>
                        <a:rPr lang="ru-RU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ОШ им. А. </a:t>
                      </a:r>
                      <a:r>
                        <a:rPr lang="ru-RU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Бокейхана</a:t>
                      </a:r>
                      <a:r>
                        <a:rPr lang="ru-RU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94784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Декабрь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С 4 по 8 декабря проводят уроки  ОШ им.</a:t>
                      </a:r>
                      <a:r>
                        <a:rPr lang="ru-RU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Ш. </a:t>
                      </a:r>
                      <a:r>
                        <a:rPr lang="ru-RU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Уалиханова</a:t>
                      </a:r>
                      <a:r>
                        <a:rPr lang="ru-RU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ОШ (РЦ) им. Ы. Алтынсарина.</a:t>
                      </a:r>
                    </a:p>
                    <a:p>
                      <a:r>
                        <a:rPr lang="ru-RU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  11 по 15 декабря  - ОШ им. К. </a:t>
                      </a:r>
                      <a:r>
                        <a:rPr lang="ru-RU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Мынбаева</a:t>
                      </a:r>
                      <a:r>
                        <a:rPr lang="ru-RU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ОШ им. А. </a:t>
                      </a:r>
                      <a:r>
                        <a:rPr lang="ru-RU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Бокейхана</a:t>
                      </a:r>
                      <a:r>
                        <a:rPr lang="ru-RU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94784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Январь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С</a:t>
                      </a:r>
                      <a:r>
                        <a:rPr lang="ru-RU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800" baseline="0" smtClean="0">
                          <a:latin typeface="Times New Roman" pitchFamily="18" charset="0"/>
                          <a:cs typeface="Times New Roman" pitchFamily="18" charset="0"/>
                        </a:rPr>
                        <a:t>22-27 января 2024 г. </a:t>
                      </a:r>
                      <a:r>
                        <a:rPr lang="ru-RU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проводит  </a:t>
                      </a:r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ОШ</a:t>
                      </a:r>
                      <a:r>
                        <a:rPr lang="ru-RU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им. </a:t>
                      </a:r>
                      <a:r>
                        <a:rPr lang="ru-RU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Р.Кошкарбаева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Правила работы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314451"/>
            <a:ext cx="10972800" cy="4811714"/>
          </a:xfrm>
        </p:spPr>
        <p:txBody>
          <a:bodyPr>
            <a:normAutofit/>
          </a:bodyPr>
          <a:lstStyle/>
          <a:p>
            <a:pPr lvl="0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Взаимоуважение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понимание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Умение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слушать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Ценно мнение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каждого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Оценивать деятельность, а не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субъект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Ставить четки и понятные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цели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Креативно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мыслить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Нести совместную ответственность за планирование и проведение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уроков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5245</TotalTime>
  <Words>211</Words>
  <Application>Microsoft Office PowerPoint</Application>
  <PresentationFormat>Произвольный</PresentationFormat>
  <Paragraphs>33</Paragraphs>
  <Slides>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КГУ «Опорная школа (ресурсный центр) им. Ы. Алтынсарина»  Нуринского района Карагандинской области</vt:lpstr>
      <vt:lpstr>Презентация PowerPoint</vt:lpstr>
      <vt:lpstr>Презентация PowerPoint</vt:lpstr>
      <vt:lpstr>Структура проведения уроков</vt:lpstr>
      <vt:lpstr>Правила работы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 Windows</cp:lastModifiedBy>
  <cp:revision>245</cp:revision>
  <dcterms:created xsi:type="dcterms:W3CDTF">2016-06-16T09:15:07Z</dcterms:created>
  <dcterms:modified xsi:type="dcterms:W3CDTF">2023-10-30T17:30:05Z</dcterms:modified>
</cp:coreProperties>
</file>