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81" r:id="rId4"/>
    <p:sldId id="277" r:id="rId5"/>
    <p:sldId id="278" r:id="rId6"/>
    <p:sldId id="279" r:id="rId7"/>
    <p:sldId id="276" r:id="rId8"/>
    <p:sldId id="271" r:id="rId9"/>
    <p:sldId id="280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5493A4-EE22-46A9-BB1F-E6D7924C0701}">
          <p14:sldIdLst>
            <p14:sldId id="268"/>
            <p14:sldId id="269"/>
            <p14:sldId id="281"/>
            <p14:sldId id="277"/>
            <p14:sldId id="278"/>
            <p14:sldId id="279"/>
            <p14:sldId id="276"/>
            <p14:sldId id="271"/>
            <p14:sldId id="280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66CC"/>
    <a:srgbClr val="FF505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069" y="747346"/>
            <a:ext cx="8586419" cy="3064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получения </a:t>
            </a:r>
            <a:b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аттестата 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отличием 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основном среднем образовании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9428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52102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на базе «НИШ»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45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Итоговая аттестация по учебному предмету, предусмотренному подпунктом 2) пункта 41 настоящих Правил, </a:t>
            </a:r>
            <a:r>
              <a:rPr lang="ru-RU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претендентов на получение аттестата об общем среднем образовании "Алтын </a:t>
            </a:r>
            <a:r>
              <a:rPr lang="ru-RU" sz="20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2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проводится на базе филиалов АОО "НИШ",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осуществляющих образовательную деятельность (далее – "НИШ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)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41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Итоговая аттестация для обучающихся 11 (12) класса проводится в следующих формах: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письменный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по алгебре и началам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на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 Назарбаев Интеллектуальной школы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комиссия</a:t>
            </a: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формируемая при управлении образования рассматривает письменные экзаменационные работы претендентов на получение аттестата об общем среднем образовании «Алтын </a:t>
            </a:r>
            <a:r>
              <a:rPr lang="ru-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alt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 предмету казахский/русский язык.</a:t>
            </a:r>
            <a:endParaRPr lang="ru-RU" alt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76672"/>
            <a:ext cx="878497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документы:</a:t>
            </a:r>
          </a:p>
          <a:p>
            <a:pPr algn="just"/>
            <a:endParaRPr lang="ru-RU" sz="28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утвержденных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Министра образования и науки Республики Казахстан от 18 марта 2008 года № 125. Зарегистрирован в Министерстве юстиции Республики Казахстан 21 апреля 2008 года № 5191 с изменениями  в редакции приказа Министра образования и науки РК от 12.05.2022  №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49);</a:t>
            </a:r>
          </a:p>
          <a:p>
            <a:pPr marL="285750" indent="-285750" algn="just">
              <a:buFontTx/>
              <a:buChar char="-"/>
            </a:pP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видов и форм документов об образовании государственного образца и Правил их выдачи,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утвержденных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Министра образования и науки Республики Казахстан от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января 2015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в Министерстве юстиции Республики Казахстан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февраля 2015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№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10348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 в редакции приказа Министра образования и науки РК от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07.06.2021 г.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49. Обучающимся 9 (10) класса, имеющим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годовые и итоговые оценки "5"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предметам в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учебы с 5 по 9 (10)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классы, выдается аттестат с отличием об основном среднем образовании в соответствии с формой, утвержденной приказом № 39.</a:t>
            </a:r>
          </a:p>
          <a:p>
            <a:pPr marL="285750" indent="-285750" algn="just">
              <a:buFontTx/>
              <a:buChar char="-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6632"/>
            <a:ext cx="5284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9 класс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38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Обучающиеся 9 (10) класса, освоившие общеобразовательные учебные      программы основного среднего образования, сдают четыре экзамена, один из них - по выбору.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39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Итоговая аттестация для обучающихся 9 (10) класса проводится в следующих формах:</a:t>
            </a:r>
          </a:p>
          <a:p>
            <a:pPr marL="400050" lvl="1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письменный экзамен по казахскому языку /русскому языку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обучения) в форме эссе, для обучающихся школ с углубленным изучением предметов гуманитарного цикла – письменной работы (статья, рассказ, эссе);</a:t>
            </a:r>
          </a:p>
          <a:p>
            <a:pPr marL="400050" lvl="1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письменный экзамен по математике (алгебре);</a:t>
            </a:r>
          </a:p>
          <a:p>
            <a:pPr marL="400050" lvl="1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письменный экзамен по казахскому языку и литературе в классах с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русским языком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 письменный экзамен по русскому языку и литературе в классах с казахским языком обучения</a:t>
            </a:r>
          </a:p>
          <a:p>
            <a:pPr marL="400050" lvl="1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письменный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(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английский/французский/немецкий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301208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49. Обучающимся 9 (10) класса, имеющим годовые и итоговые оценки "5" по всем предметам в период учебы с 5 по 9 (10) классы, выдается аттестат с отличием об основном среднем образовании в соответствии с формой, утвержденной приказом № 39</a:t>
            </a:r>
          </a:p>
        </p:txBody>
      </p:sp>
    </p:spTree>
    <p:extLst>
      <p:ext uri="{BB962C8B-B14F-4D97-AF65-F5344CB8AC3E}">
        <p14:creationId xmlns:p14="http://schemas.microsoft.com/office/powerpoint/2010/main" val="19398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Порядок получения </a:t>
            </a:r>
            <a:b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аттестата с отличием об общем среднем образовании и</a:t>
            </a:r>
            <a:b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аттестата об общем среднем образовании «Алтын </a:t>
            </a:r>
            <a:r>
              <a:rPr lang="ru-RU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6793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5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r>
              <a:rPr lang="ru-RU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образования, утвержденных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Министра образования и науки Республики Казахстан от 18 марта 2008 года № 125. Зарегистрирован в Министерстве юстиции Республики Казахстан 21 апреля 2008 года № 5191 с изменениями  в редакции приказа Министра образования и науки РК от 12.05.2022  № 193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50</a:t>
            </a:r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52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знаке «Алтын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  Приказ  Министра образования и науки Республики Казахстан от 19 декабря 2014 года № 532;</a:t>
            </a:r>
          </a:p>
          <a:p>
            <a:pPr marL="285750" indent="-285750" algn="just">
              <a:buFontTx/>
              <a:buChar char="-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видов и форм документов об образовании государственного образца и Правил их выдачи,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утвержденных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Министра образования и науки Республики Казахстан от 28 января 2015 года №39. Зарегистрирован в Министерстве юстиции Республики Казахстан 27 февраля 2015 года № 10348 с изменениями  в редакции приказа Министра образования и науки РК от 07.06.2021 г. </a:t>
            </a:r>
          </a:p>
        </p:txBody>
      </p:sp>
    </p:spTree>
    <p:extLst>
      <p:ext uri="{BB962C8B-B14F-4D97-AF65-F5344CB8AC3E}">
        <p14:creationId xmlns:p14="http://schemas.microsoft.com/office/powerpoint/2010/main" val="368530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7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получения аттестата с отличием и аттестата Алтын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белг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908721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50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Обучающимся 11 (12) класса, имеющим оценки "5" по предметам, подлежащим включению в приложение к аттестату об общем среднем образовании,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годовые, итоговые оценки "5"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предметам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обучения с 10 (11) по 11 (12) классы</a:t>
            </a:r>
            <a:r>
              <a:rPr lang="ru-RU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выдается аттестат об общем среднем образовании с отличием в соответствии с формой, утвержденной приказом № 39.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636911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52.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Обучающемуся 11 (12) класса, соответствующему требованиям,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указанным в пункте 2 Положения о знаке "Алтын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утвержденного приказом Министра образования и науки Республики Казахстан от 19 декабря 2014 года № 532 (далее – приказ № 535) (зарегистрирован в Реестре государственной регистрации нормативных правовых актов Республики Казахстан под № 10115), выдается аттестат об общем среднем образовании "Алтын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в соответствии с формой, утвержденной приказом № 39, и знак "Алтын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4339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"Алтын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награждаются обучающиеся при соответствии следующим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на основании п. 2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Положения о знаке "Алтын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Приказ Министра образования и науки Республики Казахстан от 19 декабря 2014 года № 532. Зарегистрирован в Министерстве юстиции Республики Казахстан 21 января 2015 года №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10115</a:t>
            </a:r>
          </a:p>
          <a:p>
            <a:pPr marL="342900" indent="-342900" algn="just">
              <a:buAutoNum type="arabicParenR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четвертные, годовые и итоговые оценки "5" в период учебы с 10 (11) по 11 (12) классы по всем предметам в соответствии с образовательными учебными программами общего среднего образования или образовательными учебными программами автономной организации образования "Назарбаев Интеллектуальные школы" в период учебы на основном среднем и общем среднем уровнях образования; Показавшие примерное поведение и имеющие годовые и итоговые оценки "5" по всем предметам учебного плана в соответствии с образовательными учебными программами основного среднего и общего среднего образования или образовательными учебными программами автономной организации образования " Назарбаев Интеллектуальные школы" в период учебы на основном среднем и общем среднем уровнях образования; </a:t>
            </a:r>
          </a:p>
          <a:p>
            <a:pPr marL="342900" indent="-342900" algn="just">
              <a:buAutoNum type="arabicParenR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прошедшие итоговую аттестацию по завершении общего среднего образования на оценку "5", в том числе по учебному предмету, предусмотренному подпунктом 2) пункта 41 Типовых правил проведения текущего контроля успеваемости, промежуточной и итоговой аттестации обучающихся в организациях образования, реализующих общеобразовательные учебные программы начального, основного среднего, общего среднего образования, утвержденных приказом Министра образования и науки Республики Казахстан от 18 марта 2008 года № 125 ( зарегистрирован в Реестре государственной регистрации нормативных правовых актов Республики Казахстан под № 5191), на базе Назарбаев Интеллектуальных школ; прошедшие итоговую аттестацию общего среднего образования на оценку "5". </a:t>
            </a:r>
            <a:endParaRPr lang="ru-RU" sz="1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получившие аттестат с отличием об основном среднем образовании. Сноска. Пункт 2 - в редакции приказа Министра образования и науки РК от 12.05.2022 № 193 (порядок введения в действие см. п.4).</a:t>
            </a:r>
            <a:endParaRPr lang="ru-RU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0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5486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11 класс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08720"/>
            <a:ext cx="820891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40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Обучающиеся 11 (12) класса,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освоившие общеобразовательные учебные программы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общего среднего образования, сдают итоговую аттестацию в виде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 экзаменов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них - по выбору.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41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Итоговая аттестация для обучающихся 11 (12) класса проводится в следующих формах: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письменный экзамен по казахскому языку /русскому языку и родному языку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обучения);</a:t>
            </a:r>
          </a:p>
          <a:p>
            <a:pPr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письменный экзамен по алгебре и началам анализа;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устный экзамен по истории Казахстана;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письменный экзамен по казахскому языку и литературе в школах/классах с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русским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языком обучения и по русскому языку и литературе в школах/классах с казахским языком обучения;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письменный экзамен по предмету по выбору (физика, химия, биология, география, геометрия, всемирная история, основы права, литература (по языку обучения), иностранный язык (английский/французский/немецкий), информатика).</a:t>
            </a:r>
          </a:p>
        </p:txBody>
      </p:sp>
    </p:spTree>
    <p:extLst>
      <p:ext uri="{BB962C8B-B14F-4D97-AF65-F5344CB8AC3E}">
        <p14:creationId xmlns:p14="http://schemas.microsoft.com/office/powerpoint/2010/main" val="17784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5329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Экзаменационный материал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08720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 Экзаменационные материалы (задания и схемы выставления баллов) для обучающихся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(10) класса разрабатывают управления образования областей,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городов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-Султан, Алматы и Шымкент (далее – управления образования), для обучающихся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(12) класса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рганизаций среднего образования, а также для 9 (10) и 11 (12) классов республиканских школ разрабатывает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автономная организация образования "Назарбаев Интеллектуальные школы"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(далее – АОО "НИШ").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Национальный центр тестирования (далее – НЦТ) обеспечивает проведение независимой оценки качества содержания разработанных АОО "НИШ" экзаменационных материалов.</a:t>
            </a:r>
          </a:p>
          <a:p>
            <a:pPr algn="just">
              <a:buFont typeface="Wingdings" pitchFamily="2" charset="2"/>
              <a:buChar char="ü"/>
            </a:pP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НЦТ электронные версии экзаменационных материалов направляет через защищенные каналы в управления образования и республиканские организации образования.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итоговой аттестации и ожидаемые результаты регламентируются спецификацией в разрезе каждого предмета и языка обучения.</a:t>
            </a:r>
          </a:p>
          <a:p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9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1432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получения аттестата с отличием и Алтын белгi</dc:title>
  <dc:creator>Саша</dc:creator>
  <cp:lastModifiedBy>Пользователь Windows</cp:lastModifiedBy>
  <cp:revision>23</cp:revision>
  <cp:lastPrinted>2022-10-07T06:05:45Z</cp:lastPrinted>
  <dcterms:created xsi:type="dcterms:W3CDTF">2022-10-06T15:39:16Z</dcterms:created>
  <dcterms:modified xsi:type="dcterms:W3CDTF">2022-10-13T03:18:42Z</dcterms:modified>
</cp:coreProperties>
</file>