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18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498080" cy="4968552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Информация о деятельности школьного музея «Путь геолога»   за</a:t>
            </a:r>
            <a:br>
              <a:rPr lang="ru-RU" u="sng" dirty="0" smtClean="0"/>
            </a:br>
            <a:r>
              <a:rPr lang="ru-RU" u="sng" dirty="0" smtClean="0"/>
              <a:t> 1 </a:t>
            </a:r>
            <a:r>
              <a:rPr lang="ru-RU" u="sng" smtClean="0"/>
              <a:t>четверть </a:t>
            </a:r>
            <a:r>
              <a:rPr lang="ru-RU" u="sng" smtClean="0"/>
              <a:t>2023-2024уч.года</a:t>
            </a: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/>
              <a:t/>
            </a:r>
            <a:br>
              <a:rPr lang="ru-RU" u="sng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Цель: Формировать у учащихся чувство любви к Отечеству и его прошлому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8694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19672" y="116632"/>
            <a:ext cx="7200800" cy="864096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ДЕЯТЕЛЬНОСТЬ </a:t>
            </a:r>
            <a:endParaRPr lang="ru-RU" sz="3200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066916" y="2636912"/>
            <a:ext cx="2280948" cy="3600400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проведена работа по систематизации выставочного материала;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ведётся работа по изготовлению стендов;</a:t>
            </a:r>
          </a:p>
          <a:p>
            <a:pPr marL="285750" indent="-285750">
              <a:buFont typeface="Arial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едутся ремонтные работы по кабинету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( жалюзи, полки,                                         выставочные экспонаты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т.п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285750" indent="-285750">
              <a:buFont typeface="Arial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Char char="•"/>
            </a:pPr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863602" y="2631369"/>
            <a:ext cx="2364582" cy="3528392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 Экскурсии, викторины;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 принято участие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областном конкурсе: «“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Туған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өлке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сырлары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” (благодарственное письмо);</a:t>
            </a:r>
          </a:p>
          <a:p>
            <a:pPr marL="285750" indent="-285750">
              <a:buFont typeface="Arial" charset="0"/>
              <a:buChar char="•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*подготовка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-игры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«Юный геолог»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683540" y="2564904"/>
            <a:ext cx="2208940" cy="3528392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*ведется сбор информации о геологах работающих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Гапеевской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экспедции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*сбор экспонатов для музея;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*информация о поселке;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66916" y="1637184"/>
            <a:ext cx="2136932" cy="7200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Организационная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63602" y="1637184"/>
            <a:ext cx="2136932" cy="7200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Интеллектуально- творческая 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83540" y="1637184"/>
            <a:ext cx="2136932" cy="7200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Поисковая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4007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0"/>
            <a:ext cx="4089752" cy="3068960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380865"/>
            <a:ext cx="4499992" cy="3362231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59582"/>
            <a:ext cx="3704991" cy="322128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220072" y="3933056"/>
            <a:ext cx="3704991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Занятие </a:t>
            </a: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«История моей Родины»</a:t>
            </a: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Обзор информации о возникновении посёлка</a:t>
            </a: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Викторина «Моя малая Родина»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602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60648"/>
            <a:ext cx="4241462" cy="3212556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2924944"/>
            <a:ext cx="4680520" cy="3453901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3717032"/>
            <a:ext cx="2100515" cy="282913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652120" y="476672"/>
            <a:ext cx="3312368" cy="17281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Экскурсия для учащихся среднего звена.</a:t>
            </a:r>
          </a:p>
          <a:p>
            <a:pPr algn="ct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Ознакомление с экспонатами музея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9567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384060"/>
            <a:ext cx="4021087" cy="3168352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0050" y="2636912"/>
            <a:ext cx="3242691" cy="3997977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7721" y="3157428"/>
            <a:ext cx="2691471" cy="3505558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580112" y="116632"/>
            <a:ext cx="3384376" cy="223224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Демонстрация экспонатов на уроках истории по сходной тематики.</a:t>
            </a:r>
          </a:p>
          <a:p>
            <a:pPr algn="ctr"/>
            <a:r>
              <a:rPr lang="ru-RU" dirty="0" smtClean="0"/>
              <a:t>Казахстан в период раннего железа (демонстрация железной руды, изготовление макетов доменной печи)</a:t>
            </a:r>
          </a:p>
        </p:txBody>
      </p:sp>
    </p:spTree>
    <p:extLst>
      <p:ext uri="{BB962C8B-B14F-4D97-AF65-F5344CB8AC3E}">
        <p14:creationId xmlns:p14="http://schemas.microsoft.com/office/powerpoint/2010/main" xmlns="" val="1894619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291</TotalTime>
  <Words>145</Words>
  <Application>Microsoft Office PowerPoint</Application>
  <PresentationFormat>Экран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Солнцестояние</vt:lpstr>
      <vt:lpstr>Информация о деятельности школьного музея «Путь геолога»   за  1 четверть 2023-2024уч.года   Цель: Формировать у учащихся чувство любви к Отечеству и его прошлому 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 деятельности музея за 1 четерть 2-23-24уч.года   Цель: </dc:title>
  <dc:creator>User_1</dc:creator>
  <cp:lastModifiedBy>Школа 8</cp:lastModifiedBy>
  <cp:revision>15</cp:revision>
  <dcterms:created xsi:type="dcterms:W3CDTF">2023-11-13T05:23:32Z</dcterms:created>
  <dcterms:modified xsi:type="dcterms:W3CDTF">2023-12-05T10:10:41Z</dcterms:modified>
</cp:coreProperties>
</file>