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58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4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48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9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3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24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5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78CE-FF30-4510-A3D9-BFEF76F9544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28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204114" y="1452589"/>
            <a:ext cx="1847316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СОЦИАЛЬНОЙ ЗАЩИТЫ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428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Осуществляют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постоянный мониторинг СМИ, патронажное посещение,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подворовой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обход, мониторинг обращений и приёма граждан, состояния детей в организациях образования и др.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34067" y="1452589"/>
            <a:ext cx="1847316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УПОЛНОМОЧЕННЫЙ ПО ПРАВАМ РЕБЕНКА </a:t>
            </a:r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 (УПР)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67666" y="4527582"/>
            <a:ext cx="1847316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Выезд на место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Осмотр места происшествия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Назначение СМЭ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Допрос потерпевшего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Допрос свидетелей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адвоката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Изолирование жертвы от насильника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</a:t>
            </a:r>
            <a:r>
              <a:rPr lang="ru-RU" sz="100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следственных </a:t>
            </a:r>
            <a:r>
              <a:rPr lang="ru-RU" sz="100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мероприятий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согласно УПК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45607" y="4530458"/>
            <a:ext cx="1847316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Выявление признаков насилия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угроз жизни и здоровью ребенка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Установление предварительного диагноза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Оказание  медицинской помощи в соответствующем объёме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4694" y="4527582"/>
            <a:ext cx="1847316" cy="20774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угроз жизни и здоровью ребенка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психологической помощи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потребностей ребенка </a:t>
            </a:r>
            <a:r>
              <a:rPr lang="ru-RU" sz="900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(еда, одежда)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отсутствии родительского попечения размещение в ЦАН, ЦПД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23851" y="4530458"/>
            <a:ext cx="184731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Назначение процессуального прокурора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надзора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41533" y="4527582"/>
            <a:ext cx="1847316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первичных социальных потребностей</a:t>
            </a:r>
          </a:p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Оказание специальных социальных услуг</a:t>
            </a:r>
          </a:p>
        </p:txBody>
      </p:sp>
      <p:sp>
        <p:nvSpPr>
          <p:cNvPr id="2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38423"/>
            <a:ext cx="12191968" cy="420801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АЛГОРИТМ ОПЕРАТИВНОГО РЕАГИРОВАНИЯ НА ФАКТЫ НАСИЛИЯ НАД ДЕТЬМИ</a:t>
            </a:r>
          </a:p>
          <a:p>
            <a:endParaRPr lang="ru-RU" sz="18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9702" y="1450361"/>
            <a:ext cx="185586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45607" y="1450361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ЗДРАВООХРАНЕНИЯ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1427" y="1450361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ВНУТРЕННИХ ДЕЛ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43024" y="1452589"/>
            <a:ext cx="1855861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 ИНФОРМАЦИИ И ОБЩЕСТВЕННОГО РАЗВИТИЯ</a:t>
            </a:r>
          </a:p>
        </p:txBody>
      </p:sp>
      <p:pic>
        <p:nvPicPr>
          <p:cNvPr id="30" name="Picture 8" descr="Shape&#10;&#10;Description automatically generated with low confidence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41" y="915399"/>
            <a:ext cx="533505" cy="5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95232" y="992880"/>
            <a:ext cx="353670" cy="35367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2429" y="963879"/>
            <a:ext cx="374076" cy="37407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776" y="1008612"/>
            <a:ext cx="507992" cy="33793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54100" y="974914"/>
            <a:ext cx="389602" cy="389602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49" y="951712"/>
            <a:ext cx="436006" cy="436006"/>
          </a:xfrm>
          <a:prstGeom prst="rect">
            <a:avLst/>
          </a:prstGeom>
        </p:spPr>
      </p:pic>
      <p:sp>
        <p:nvSpPr>
          <p:cNvPr id="37" name="Стрелка вниз 36"/>
          <p:cNvSpPr/>
          <p:nvPr/>
        </p:nvSpPr>
        <p:spPr>
          <a:xfrm>
            <a:off x="5886732" y="2819138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886732" y="326657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5884067" y="373665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5884067" y="21771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19702" y="2095699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204114" y="3879658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 ЗАЩИТЫ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4067" y="3879658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</a:t>
            </a:r>
          </a:p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РЕГИОНА, УВП 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702" y="3877430"/>
            <a:ext cx="185586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45607" y="3877430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ЗДРАВООХРАНЕНИЯ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51427" y="3877430"/>
            <a:ext cx="1847316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ВНУТРЕННИХ ДЕЛ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43024" y="3879658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 </a:t>
            </a:r>
          </a:p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ПРОКУРАТУРЫ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3043734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1054649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712670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507094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1105406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909355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234694" y="395387"/>
            <a:ext cx="4008330" cy="46166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РАБОЧИЙ ОРГАН – </a:t>
            </a:r>
          </a:p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ПРОСВЕЩЕНИЯ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99258" y="394681"/>
            <a:ext cx="6849141" cy="46166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ПЕРСОНАЛЬНАЯ ОТВЕТСТВЕННОСТЬ –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АКИМА, РУКОВОДИТЕЛЬ ГОСУДАРСТВЕННОГО ОРГАНА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34067" y="4525054"/>
            <a:ext cx="1847316" cy="24006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Незамедлительное информирование общественности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принимаемых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мерах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относительно случившегося факта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квартал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брифинг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принятых мерах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случившимся фактам 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насилия в регионе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Оказание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помощи, контроль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вопросов</a:t>
            </a:r>
          </a:p>
          <a:p>
            <a:pPr marL="228600" indent="-228600" algn="just"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УВП: организация работы в СМИ,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</a:t>
            </a:r>
            <a:r>
              <a:rPr lang="ru-RU" sz="100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разъяснение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78591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Комиссия по делам несовершеннолетних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12 часов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момента поступления информации принимает решение об устройстве ребенка или оставлении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его в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семье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59267" y="2329658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Выявляют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факты насилия над детьми</a:t>
            </a: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42948" y="2336134"/>
            <a:ext cx="2672839" cy="138499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1 часа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информирование о принимаемых мерах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мониторинговой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группы, 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выезд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место</a:t>
            </a: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Стрелка вниз 63"/>
          <p:cNvSpPr/>
          <p:nvPr/>
        </p:nvSpPr>
        <p:spPr>
          <a:xfrm rot="16200000">
            <a:off x="3078796" y="291860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 rot="16200000">
            <a:off x="6155010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низ 65"/>
          <p:cNvSpPr/>
          <p:nvPr/>
        </p:nvSpPr>
        <p:spPr>
          <a:xfrm rot="16200000">
            <a:off x="9182959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14428" y="3670180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432187" y="210051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1586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3012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491814" y="209309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214428" y="925123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19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249</Words>
  <Application>Microsoft Office PowerPoint</Application>
  <PresentationFormat>Широкоэкранный</PresentationFormat>
  <Paragraphs>62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Нурахметова Гаухар Сердалиевна</cp:lastModifiedBy>
  <cp:revision>14</cp:revision>
  <cp:lastPrinted>2023-05-02T15:40:24Z</cp:lastPrinted>
  <dcterms:created xsi:type="dcterms:W3CDTF">2023-05-02T14:51:23Z</dcterms:created>
  <dcterms:modified xsi:type="dcterms:W3CDTF">2023-05-03T07:12:39Z</dcterms:modified>
</cp:coreProperties>
</file>