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516" r:id="rId2"/>
    <p:sldId id="278" r:id="rId3"/>
    <p:sldId id="263" r:id="rId4"/>
    <p:sldId id="280" r:id="rId5"/>
    <p:sldId id="267" r:id="rId6"/>
    <p:sldId id="266" r:id="rId7"/>
    <p:sldId id="265" r:id="rId8"/>
    <p:sldId id="270" r:id="rId9"/>
    <p:sldId id="269" r:id="rId10"/>
    <p:sldId id="264" r:id="rId11"/>
    <p:sldId id="281" r:id="rId12"/>
    <p:sldId id="273" r:id="rId13"/>
    <p:sldId id="282" r:id="rId14"/>
    <p:sldId id="283" r:id="rId15"/>
    <p:sldId id="285" r:id="rId16"/>
    <p:sldId id="517" r:id="rId17"/>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showPr>
  <p:clrMru>
    <a:srgbClr val="FF9966"/>
    <a:srgbClr val="B3E3E9"/>
    <a:srgbClr val="9DE3ED"/>
    <a:srgbClr val="CC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67204" autoAdjust="0"/>
  </p:normalViewPr>
  <p:slideViewPr>
    <p:cSldViewPr snapToGrid="0">
      <p:cViewPr varScale="1">
        <p:scale>
          <a:sx n="52" d="100"/>
          <a:sy n="52" d="100"/>
        </p:scale>
        <p:origin x="-1092"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DB9834-DE36-423D-A6D8-57CFF064282E}" type="doc">
      <dgm:prSet loTypeId="urn:microsoft.com/office/officeart/2005/8/layout/pyramid2" loCatId="list" qsTypeId="urn:microsoft.com/office/officeart/2005/8/quickstyle/simple1#1" qsCatId="simple" csTypeId="urn:microsoft.com/office/officeart/2005/8/colors/accent1_1" csCatId="accent1" phldr="1"/>
      <dgm:spPr/>
      <dgm:t>
        <a:bodyPr/>
        <a:lstStyle/>
        <a:p>
          <a:endParaRPr lang="ru-RU"/>
        </a:p>
      </dgm:t>
    </dgm:pt>
    <dgm:pt modelId="{8202490A-BF4A-4020-A203-E91966C3D078}">
      <dgm:prSet phldrT="[Текст]" custT="1"/>
      <dgm:spPr>
        <a:solidFill>
          <a:schemeClr val="accent4">
            <a:lumMod val="40000"/>
            <a:lumOff val="60000"/>
            <a:alpha val="90000"/>
          </a:schemeClr>
        </a:solidFill>
      </dgm:spPr>
      <dgm:t>
        <a:bodyPr/>
        <a:lstStyle/>
        <a:p>
          <a:endParaRPr lang="ru-RU" sz="2400" b="1" dirty="0">
            <a:solidFill>
              <a:srgbClr val="002060"/>
            </a:solidFill>
          </a:endParaRPr>
        </a:p>
        <a:p>
          <a:r>
            <a:rPr lang="ru-RU" sz="2400" b="1" dirty="0">
              <a:solidFill>
                <a:srgbClr val="002060"/>
              </a:solidFill>
            </a:rPr>
            <a:t>ВЫБЕРИТЕ ВРЕМЯ, ЧТОБЫ ПОГОВОРИТЬ </a:t>
          </a:r>
        </a:p>
        <a:p>
          <a:endParaRPr lang="ru-RU" sz="2400" b="1" dirty="0">
            <a:solidFill>
              <a:srgbClr val="002060"/>
            </a:solidFill>
          </a:endParaRPr>
        </a:p>
      </dgm:t>
    </dgm:pt>
    <dgm:pt modelId="{1656841F-09F0-4F31-9293-F26047FB95C8}" type="parTrans" cxnId="{B51AED79-F708-48EF-8C0D-99A8A675841F}">
      <dgm:prSet/>
      <dgm:spPr/>
      <dgm:t>
        <a:bodyPr/>
        <a:lstStyle/>
        <a:p>
          <a:endParaRPr lang="ru-RU"/>
        </a:p>
      </dgm:t>
    </dgm:pt>
    <dgm:pt modelId="{A4FC3B70-250A-416A-9570-2D6BB7D7A2CC}" type="sibTrans" cxnId="{B51AED79-F708-48EF-8C0D-99A8A675841F}">
      <dgm:prSet/>
      <dgm:spPr/>
      <dgm:t>
        <a:bodyPr/>
        <a:lstStyle/>
        <a:p>
          <a:endParaRPr lang="ru-RU"/>
        </a:p>
      </dgm:t>
    </dgm:pt>
    <dgm:pt modelId="{FDA9354A-F489-48E8-8C88-8B34EEACAA6E}">
      <dgm:prSet phldrT="[Текст]" custT="1"/>
      <dgm:spPr>
        <a:solidFill>
          <a:schemeClr val="accent2">
            <a:lumMod val="40000"/>
            <a:lumOff val="60000"/>
            <a:alpha val="90000"/>
          </a:schemeClr>
        </a:solidFill>
      </dgm:spPr>
      <dgm:t>
        <a:bodyPr/>
        <a:lstStyle/>
        <a:p>
          <a:r>
            <a:rPr lang="ru-RU" sz="2400" b="1" dirty="0">
              <a:solidFill>
                <a:srgbClr val="002060"/>
              </a:solidFill>
            </a:rPr>
            <a:t>КОГДА ВЫ УВЕРЕНЫ ЧТО ОНИ ПОЛНОСТЬЮ СОСРЕДОТОЧЕНЫ НА ВАС</a:t>
          </a:r>
        </a:p>
      </dgm:t>
    </dgm:pt>
    <dgm:pt modelId="{07CED490-D798-47AF-97BB-62685A7A5390}" type="parTrans" cxnId="{87E05968-F9A6-4FA3-89F3-98812AEDE040}">
      <dgm:prSet/>
      <dgm:spPr/>
      <dgm:t>
        <a:bodyPr/>
        <a:lstStyle/>
        <a:p>
          <a:endParaRPr lang="ru-RU"/>
        </a:p>
      </dgm:t>
    </dgm:pt>
    <dgm:pt modelId="{5A218F83-C1F8-4573-99E1-95205F406D1C}" type="sibTrans" cxnId="{87E05968-F9A6-4FA3-89F3-98812AEDE040}">
      <dgm:prSet/>
      <dgm:spPr/>
      <dgm:t>
        <a:bodyPr/>
        <a:lstStyle/>
        <a:p>
          <a:endParaRPr lang="ru-RU"/>
        </a:p>
      </dgm:t>
    </dgm:pt>
    <dgm:pt modelId="{A9B4B3FF-B0F4-49CE-8660-EF100F2D08BA}">
      <dgm:prSet phldrT="[Текст]" custT="1"/>
      <dgm:spPr>
        <a:solidFill>
          <a:schemeClr val="accent6">
            <a:lumMod val="20000"/>
            <a:lumOff val="80000"/>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ru-RU" sz="1800" b="1" dirty="0">
            <a:solidFill>
              <a:srgbClr val="002060"/>
            </a:solidFill>
          </a:endParaRPr>
        </a:p>
        <a:p>
          <a:pPr marL="0" marR="0" indent="0" defTabSz="914400" eaLnBrk="1" fontAlgn="auto" latinLnBrk="0" hangingPunct="1">
            <a:lnSpc>
              <a:spcPct val="100000"/>
            </a:lnSpc>
            <a:spcBef>
              <a:spcPts val="0"/>
            </a:spcBef>
            <a:spcAft>
              <a:spcPts val="0"/>
            </a:spcAft>
            <a:buClrTx/>
            <a:buSzTx/>
            <a:buFontTx/>
            <a:buNone/>
            <a:tabLst/>
            <a:defRPr/>
          </a:pPr>
          <a:r>
            <a:rPr lang="ru-RU" sz="2400" b="1" dirty="0">
              <a:solidFill>
                <a:srgbClr val="002060"/>
              </a:solidFill>
            </a:rPr>
            <a:t>ОБЪЯСНИТЕ, НАСКОЛЬКО СЕРЬЕЗНА ПРОБЛЕМА ДЛЯ ВАС</a:t>
          </a:r>
        </a:p>
        <a:p>
          <a:pPr defTabSz="1333500">
            <a:lnSpc>
              <a:spcPct val="90000"/>
            </a:lnSpc>
            <a:spcBef>
              <a:spcPct val="0"/>
            </a:spcBef>
            <a:spcAft>
              <a:spcPct val="35000"/>
            </a:spcAft>
          </a:pPr>
          <a:endParaRPr lang="ru-RU" b="1" dirty="0">
            <a:solidFill>
              <a:srgbClr val="002060"/>
            </a:solidFill>
          </a:endParaRPr>
        </a:p>
      </dgm:t>
    </dgm:pt>
    <dgm:pt modelId="{90B5913D-0C04-4B3C-B958-EAE1557891E8}" type="parTrans" cxnId="{2363E7CF-431D-4B8B-8A54-088688A62FEF}">
      <dgm:prSet/>
      <dgm:spPr/>
      <dgm:t>
        <a:bodyPr/>
        <a:lstStyle/>
        <a:p>
          <a:endParaRPr lang="ru-RU"/>
        </a:p>
      </dgm:t>
    </dgm:pt>
    <dgm:pt modelId="{CA8B9DBE-AB7F-4119-85FE-A9338ABA4479}" type="sibTrans" cxnId="{2363E7CF-431D-4B8B-8A54-088688A62FEF}">
      <dgm:prSet/>
      <dgm:spPr/>
      <dgm:t>
        <a:bodyPr/>
        <a:lstStyle/>
        <a:p>
          <a:endParaRPr lang="ru-RU"/>
        </a:p>
      </dgm:t>
    </dgm:pt>
    <dgm:pt modelId="{0E584FB3-A38C-4666-A3AB-7FA8372EC262}" type="pres">
      <dgm:prSet presAssocID="{EADB9834-DE36-423D-A6D8-57CFF064282E}" presName="compositeShape" presStyleCnt="0">
        <dgm:presLayoutVars>
          <dgm:dir/>
          <dgm:resizeHandles/>
        </dgm:presLayoutVars>
      </dgm:prSet>
      <dgm:spPr/>
      <dgm:t>
        <a:bodyPr/>
        <a:lstStyle/>
        <a:p>
          <a:endParaRPr lang="ru-RU"/>
        </a:p>
      </dgm:t>
    </dgm:pt>
    <dgm:pt modelId="{47C60937-A157-4207-B6E2-94363DA78F21}" type="pres">
      <dgm:prSet presAssocID="{EADB9834-DE36-423D-A6D8-57CFF064282E}" presName="pyramid" presStyleLbl="node1" presStyleIdx="0" presStyleCnt="1" custLinFactNeighborX="-25419"/>
      <dgm:spPr>
        <a:solidFill>
          <a:schemeClr val="accent6">
            <a:lumMod val="40000"/>
            <a:lumOff val="60000"/>
          </a:schemeClr>
        </a:solidFill>
      </dgm:spPr>
    </dgm:pt>
    <dgm:pt modelId="{6BA46730-9DEA-4E12-932E-6DE5FD1B8937}" type="pres">
      <dgm:prSet presAssocID="{EADB9834-DE36-423D-A6D8-57CFF064282E}" presName="theList" presStyleCnt="0"/>
      <dgm:spPr/>
    </dgm:pt>
    <dgm:pt modelId="{A00CD9CF-408E-4BB3-9A18-4C887FCE83DB}" type="pres">
      <dgm:prSet presAssocID="{8202490A-BF4A-4020-A203-E91966C3D078}" presName="aNode" presStyleLbl="fgAcc1" presStyleIdx="0" presStyleCnt="3" custScaleX="194391" custScaleY="84952" custLinFactNeighborX="28275" custLinFactNeighborY="-82739">
        <dgm:presLayoutVars>
          <dgm:bulletEnabled val="1"/>
        </dgm:presLayoutVars>
      </dgm:prSet>
      <dgm:spPr/>
      <dgm:t>
        <a:bodyPr/>
        <a:lstStyle/>
        <a:p>
          <a:endParaRPr lang="ru-RU"/>
        </a:p>
      </dgm:t>
    </dgm:pt>
    <dgm:pt modelId="{EC27B4ED-92AF-429E-BE92-18BC5BFA18B4}" type="pres">
      <dgm:prSet presAssocID="{8202490A-BF4A-4020-A203-E91966C3D078}" presName="aSpace" presStyleCnt="0"/>
      <dgm:spPr/>
    </dgm:pt>
    <dgm:pt modelId="{C5B8F648-AB79-4784-83C0-49CF2886E181}" type="pres">
      <dgm:prSet presAssocID="{FDA9354A-F489-48E8-8C88-8B34EEACAA6E}" presName="aNode" presStyleLbl="fgAcc1" presStyleIdx="1" presStyleCnt="3" custScaleX="171780" custLinFactNeighborX="32781" custLinFactNeighborY="63213">
        <dgm:presLayoutVars>
          <dgm:bulletEnabled val="1"/>
        </dgm:presLayoutVars>
      </dgm:prSet>
      <dgm:spPr/>
      <dgm:t>
        <a:bodyPr/>
        <a:lstStyle/>
        <a:p>
          <a:endParaRPr lang="ru-RU"/>
        </a:p>
      </dgm:t>
    </dgm:pt>
    <dgm:pt modelId="{D4421A1F-3CC0-4B13-9594-FD0ACE6D1A55}" type="pres">
      <dgm:prSet presAssocID="{FDA9354A-F489-48E8-8C88-8B34EEACAA6E}" presName="aSpace" presStyleCnt="0"/>
      <dgm:spPr/>
    </dgm:pt>
    <dgm:pt modelId="{42EC76CA-6BBE-424D-B093-0B60ECCCB30C}" type="pres">
      <dgm:prSet presAssocID="{A9B4B3FF-B0F4-49CE-8660-EF100F2D08BA}" presName="aNode" presStyleLbl="fgAcc1" presStyleIdx="2" presStyleCnt="3" custScaleX="158948" custLinFactY="4261" custLinFactNeighborX="40039" custLinFactNeighborY="100000">
        <dgm:presLayoutVars>
          <dgm:bulletEnabled val="1"/>
        </dgm:presLayoutVars>
      </dgm:prSet>
      <dgm:spPr/>
      <dgm:t>
        <a:bodyPr/>
        <a:lstStyle/>
        <a:p>
          <a:endParaRPr lang="ru-RU"/>
        </a:p>
      </dgm:t>
    </dgm:pt>
    <dgm:pt modelId="{44E125E6-AE3A-48C4-B568-4A0AA1C10B42}" type="pres">
      <dgm:prSet presAssocID="{A9B4B3FF-B0F4-49CE-8660-EF100F2D08BA}" presName="aSpace" presStyleCnt="0"/>
      <dgm:spPr/>
    </dgm:pt>
  </dgm:ptLst>
  <dgm:cxnLst>
    <dgm:cxn modelId="{87E05968-F9A6-4FA3-89F3-98812AEDE040}" srcId="{EADB9834-DE36-423D-A6D8-57CFF064282E}" destId="{FDA9354A-F489-48E8-8C88-8B34EEACAA6E}" srcOrd="1" destOrd="0" parTransId="{07CED490-D798-47AF-97BB-62685A7A5390}" sibTransId="{5A218F83-C1F8-4573-99E1-95205F406D1C}"/>
    <dgm:cxn modelId="{EDEE8E10-FBA8-4D73-9473-1B0C497FA00D}" type="presOf" srcId="{FDA9354A-F489-48E8-8C88-8B34EEACAA6E}" destId="{C5B8F648-AB79-4784-83C0-49CF2886E181}" srcOrd="0" destOrd="0" presId="urn:microsoft.com/office/officeart/2005/8/layout/pyramid2"/>
    <dgm:cxn modelId="{B2F142E1-D28F-4BDC-A741-03B73B0BC079}" type="presOf" srcId="{8202490A-BF4A-4020-A203-E91966C3D078}" destId="{A00CD9CF-408E-4BB3-9A18-4C887FCE83DB}" srcOrd="0" destOrd="0" presId="urn:microsoft.com/office/officeart/2005/8/layout/pyramid2"/>
    <dgm:cxn modelId="{915788F8-6615-46F7-9DE8-08B2C781ECE5}" type="presOf" srcId="{A9B4B3FF-B0F4-49CE-8660-EF100F2D08BA}" destId="{42EC76CA-6BBE-424D-B093-0B60ECCCB30C}" srcOrd="0" destOrd="0" presId="urn:microsoft.com/office/officeart/2005/8/layout/pyramid2"/>
    <dgm:cxn modelId="{B51AED79-F708-48EF-8C0D-99A8A675841F}" srcId="{EADB9834-DE36-423D-A6D8-57CFF064282E}" destId="{8202490A-BF4A-4020-A203-E91966C3D078}" srcOrd="0" destOrd="0" parTransId="{1656841F-09F0-4F31-9293-F26047FB95C8}" sibTransId="{A4FC3B70-250A-416A-9570-2D6BB7D7A2CC}"/>
    <dgm:cxn modelId="{2363E7CF-431D-4B8B-8A54-088688A62FEF}" srcId="{EADB9834-DE36-423D-A6D8-57CFF064282E}" destId="{A9B4B3FF-B0F4-49CE-8660-EF100F2D08BA}" srcOrd="2" destOrd="0" parTransId="{90B5913D-0C04-4B3C-B958-EAE1557891E8}" sibTransId="{CA8B9DBE-AB7F-4119-85FE-A9338ABA4479}"/>
    <dgm:cxn modelId="{A49B7D50-0F20-4AF3-AEFD-DB91B785A876}" type="presOf" srcId="{EADB9834-DE36-423D-A6D8-57CFF064282E}" destId="{0E584FB3-A38C-4666-A3AB-7FA8372EC262}" srcOrd="0" destOrd="0" presId="urn:microsoft.com/office/officeart/2005/8/layout/pyramid2"/>
    <dgm:cxn modelId="{1F002A66-A0D9-48A3-9484-1809C38A4283}" type="presParOf" srcId="{0E584FB3-A38C-4666-A3AB-7FA8372EC262}" destId="{47C60937-A157-4207-B6E2-94363DA78F21}" srcOrd="0" destOrd="0" presId="urn:microsoft.com/office/officeart/2005/8/layout/pyramid2"/>
    <dgm:cxn modelId="{F84AD06D-A01C-42EA-B431-E33920487DA4}" type="presParOf" srcId="{0E584FB3-A38C-4666-A3AB-7FA8372EC262}" destId="{6BA46730-9DEA-4E12-932E-6DE5FD1B8937}" srcOrd="1" destOrd="0" presId="urn:microsoft.com/office/officeart/2005/8/layout/pyramid2"/>
    <dgm:cxn modelId="{294CC067-64DA-443A-A1CF-973B71C724AC}" type="presParOf" srcId="{6BA46730-9DEA-4E12-932E-6DE5FD1B8937}" destId="{A00CD9CF-408E-4BB3-9A18-4C887FCE83DB}" srcOrd="0" destOrd="0" presId="urn:microsoft.com/office/officeart/2005/8/layout/pyramid2"/>
    <dgm:cxn modelId="{39B4CE3B-74CF-4B12-8FD9-3886676B04E0}" type="presParOf" srcId="{6BA46730-9DEA-4E12-932E-6DE5FD1B8937}" destId="{EC27B4ED-92AF-429E-BE92-18BC5BFA18B4}" srcOrd="1" destOrd="0" presId="urn:microsoft.com/office/officeart/2005/8/layout/pyramid2"/>
    <dgm:cxn modelId="{BC177BA2-C824-478C-9332-F94C1BA3D221}" type="presParOf" srcId="{6BA46730-9DEA-4E12-932E-6DE5FD1B8937}" destId="{C5B8F648-AB79-4784-83C0-49CF2886E181}" srcOrd="2" destOrd="0" presId="urn:microsoft.com/office/officeart/2005/8/layout/pyramid2"/>
    <dgm:cxn modelId="{E99ADC77-B1AD-429D-8D9E-D9C049C1BC64}" type="presParOf" srcId="{6BA46730-9DEA-4E12-932E-6DE5FD1B8937}" destId="{D4421A1F-3CC0-4B13-9594-FD0ACE6D1A55}" srcOrd="3" destOrd="0" presId="urn:microsoft.com/office/officeart/2005/8/layout/pyramid2"/>
    <dgm:cxn modelId="{D4B57C39-9DEC-45D5-9D67-A25F9B142595}" type="presParOf" srcId="{6BA46730-9DEA-4E12-932E-6DE5FD1B8937}" destId="{42EC76CA-6BBE-424D-B093-0B60ECCCB30C}" srcOrd="4" destOrd="0" presId="urn:microsoft.com/office/officeart/2005/8/layout/pyramid2"/>
    <dgm:cxn modelId="{00DF73D4-4166-466A-809E-3F8593D16604}" type="presParOf" srcId="{6BA46730-9DEA-4E12-932E-6DE5FD1B8937}" destId="{44E125E6-AE3A-48C4-B568-4A0AA1C10B42}"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7E44CDC-AF56-40DD-B2BF-A65F6F27DCD2}" type="datetimeFigureOut">
              <a:rPr lang="ru-RU"/>
              <a:pPr>
                <a:defRPr/>
              </a:pPr>
              <a:t>19.11.2020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1B27805-1326-4DD2-B408-754C6BC301E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postnauka.ru/faq/7815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indent="182563">
              <a:spcBef>
                <a:spcPct val="0"/>
              </a:spcBef>
            </a:pPr>
            <a:r>
              <a:rPr lang="ru-RU" smtClean="0"/>
              <a:t>Здравствуйте те, кто пришел сегодня на этот вебинар.</a:t>
            </a:r>
            <a:endParaRPr lang="en-US" smtClean="0"/>
          </a:p>
          <a:p>
            <a:pPr indent="182563">
              <a:spcBef>
                <a:spcPct val="0"/>
              </a:spcBef>
            </a:pPr>
            <a:r>
              <a:rPr lang="kk-KZ" smtClean="0"/>
              <a:t>Наш сегодняшний вебинар на тему “Поговорим”</a:t>
            </a:r>
            <a:endParaRPr lang="en-US" smtClean="0"/>
          </a:p>
          <a:p>
            <a:pPr indent="182563">
              <a:spcBef>
                <a:spcPct val="0"/>
              </a:spcBef>
            </a:pPr>
            <a:r>
              <a:rPr lang="kk-KZ" smtClean="0"/>
              <a:t>И поговорим мы сегодня о кибербуллинге.</a:t>
            </a:r>
            <a:endParaRPr lang="ru-RU" smtClean="0"/>
          </a:p>
        </p:txBody>
      </p:sp>
      <p:sp>
        <p:nvSpPr>
          <p:cNvPr id="163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1A72D9-533E-45B4-BCF1-1C903B05F5B0}" type="slidenum">
              <a:rPr lang="ru-RU"/>
              <a:pPr fontAlgn="base">
                <a:spcBef>
                  <a:spcPct val="0"/>
                </a:spcBef>
                <a:spcAft>
                  <a:spcPct val="0"/>
                </a:spcAft>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a:bodyPr>
          <a:lstStyle/>
          <a:p>
            <a:pPr indent="182880" fontAlgn="auto">
              <a:spcBef>
                <a:spcPts val="0"/>
              </a:spcBef>
              <a:spcAft>
                <a:spcPts val="0"/>
              </a:spcAft>
              <a:defRPr/>
            </a:pPr>
            <a:r>
              <a:rPr lang="ru-RU" dirty="0"/>
              <a:t>Иногда может быть так, что близкие нам люди подвергаются </a:t>
            </a:r>
            <a:r>
              <a:rPr lang="ru-RU" dirty="0" err="1"/>
              <a:t>кибербулингу</a:t>
            </a:r>
            <a:r>
              <a:rPr lang="ru-RU" dirty="0"/>
              <a:t>. Это могут быть ваши друзья или родные. А можно ли им помочь, если да, то как,</a:t>
            </a:r>
            <a:r>
              <a:rPr lang="ru-RU" i="1" dirty="0">
                <a:solidFill>
                  <a:schemeClr val="accent5">
                    <a:lumMod val="50000"/>
                  </a:schemeClr>
                </a:solidFill>
              </a:rPr>
              <a:t> </a:t>
            </a:r>
            <a:r>
              <a:rPr lang="ru-RU" dirty="0">
                <a:solidFill>
                  <a:schemeClr val="accent5">
                    <a:lumMod val="50000"/>
                  </a:schemeClr>
                </a:solidFill>
              </a:rPr>
              <a:t>особенно если они не хотят сообщить о случае </a:t>
            </a:r>
            <a:r>
              <a:rPr lang="ru-RU" dirty="0" err="1">
                <a:solidFill>
                  <a:schemeClr val="accent5">
                    <a:lumMod val="50000"/>
                  </a:schemeClr>
                </a:solidFill>
              </a:rPr>
              <a:t>кибербуллинга</a:t>
            </a:r>
            <a:r>
              <a:rPr lang="ru-RU" dirty="0">
                <a:solidFill>
                  <a:schemeClr val="accent5">
                    <a:lumMod val="50000"/>
                  </a:schemeClr>
                </a:solidFill>
              </a:rPr>
              <a:t>?</a:t>
            </a:r>
            <a:endParaRPr lang="ru-RU" dirty="0"/>
          </a:p>
        </p:txBody>
      </p:sp>
      <p:sp>
        <p:nvSpPr>
          <p:cNvPr id="3481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FADFE6-E4BF-4637-89F4-6D621DC5E6DE}" type="slidenum">
              <a:rPr lang="ru-RU"/>
              <a:pPr fontAlgn="base">
                <a:spcBef>
                  <a:spcPct val="0"/>
                </a:spcBef>
                <a:spcAft>
                  <a:spcPct val="0"/>
                </a:spcAft>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раз слайда 1"/>
          <p:cNvSpPr>
            <a:spLocks noGrp="1" noRot="1" noChangeAspect="1"/>
          </p:cNvSpPr>
          <p:nvPr>
            <p:ph type="sldImg"/>
          </p:nvPr>
        </p:nvSpPr>
        <p:spPr bwMode="auto">
          <a:noFill/>
          <a:ln>
            <a:solidFill>
              <a:srgbClr val="000000"/>
            </a:solidFill>
            <a:miter lim="800000"/>
            <a:headEnd/>
            <a:tailEnd/>
          </a:ln>
        </p:spPr>
      </p:sp>
      <p:sp>
        <p:nvSpPr>
          <p:cNvPr id="36866" name="Заметки 2"/>
          <p:cNvSpPr>
            <a:spLocks noGrp="1"/>
          </p:cNvSpPr>
          <p:nvPr>
            <p:ph type="body" idx="1"/>
          </p:nvPr>
        </p:nvSpPr>
        <p:spPr bwMode="auto">
          <a:noFill/>
        </p:spPr>
        <p:txBody>
          <a:bodyPr wrap="square" numCol="1" anchor="t" anchorCtr="0" compatLnSpc="1">
            <a:prstTxWarp prst="textNoShape">
              <a:avLst/>
            </a:prstTxWarp>
          </a:bodyPr>
          <a:lstStyle/>
          <a:p>
            <a:pPr indent="182563">
              <a:spcBef>
                <a:spcPct val="0"/>
              </a:spcBef>
            </a:pPr>
            <a:r>
              <a:rPr lang="ru-RU" smtClean="0"/>
              <a:t>Спасибо, ребята что Вы участвуете в диалоге очень активно. Не забывайте, любой человек может стать жертвой кибербуллинга. Если вы видите, что это происходит с кем-то, кого вы знаете, попробуйте предложить поддержку.</a:t>
            </a:r>
          </a:p>
          <a:p>
            <a:pPr indent="182563">
              <a:spcBef>
                <a:spcPct val="0"/>
              </a:spcBef>
            </a:pPr>
            <a:r>
              <a:rPr lang="ru-RU" smtClean="0"/>
              <a:t>Очень важно слушать своего друга/друзей. Почему они не хотят сообщать о кибербуллинге? Как они себя чувствуют? Объясните им, что им не нужно ничего официально сообщать, но важно поговорить с кем-то, кто может помочь.</a:t>
            </a:r>
          </a:p>
          <a:p>
            <a:pPr indent="182563">
              <a:spcBef>
                <a:spcPct val="0"/>
              </a:spcBef>
            </a:pPr>
            <a:r>
              <a:rPr lang="ru-RU" smtClean="0"/>
              <a:t>Помните, ваш друг может чувствовать себя уязвимым. Будьте добрыми к ним. Помогите им продумать, что они могут сказать и кому. Предложите пойти с ними, если они решат сообщить. Самое главное, напомните им, что вы рядом и что вы хотите помочь.</a:t>
            </a:r>
          </a:p>
          <a:p>
            <a:pPr indent="182563">
              <a:spcBef>
                <a:spcPct val="0"/>
              </a:spcBef>
            </a:pPr>
            <a:r>
              <a:rPr lang="ru-RU" smtClean="0"/>
              <a:t>Если ваш друг по-прежнему не хочет сообщать об инциденте, помогите ему найти взрослого, которому он/она доверяет, который может помочь им справиться с ситуацией. Помните, что в определенных ситуациях последствия кибербуллинга могут быть опасными для жизни.</a:t>
            </a:r>
          </a:p>
          <a:p>
            <a:pPr indent="182563">
              <a:spcBef>
                <a:spcPct val="0"/>
              </a:spcBef>
            </a:pPr>
            <a:r>
              <a:rPr lang="ru-RU" smtClean="0"/>
              <a:t>Бездействие может привести к тому, что человек может почувствовать, что все против него или что другим всё равно. Ваши слова могут иметь значение.</a:t>
            </a:r>
          </a:p>
          <a:p>
            <a:pPr indent="182563">
              <a:spcBef>
                <a:spcPct val="0"/>
              </a:spcBef>
            </a:pPr>
            <a:r>
              <a:rPr lang="ru-RU" smtClean="0"/>
              <a:t>В Facebook и Instagram сообщение о случае кибербуллинга всегда анонимно.</a:t>
            </a:r>
          </a:p>
        </p:txBody>
      </p:sp>
      <p:sp>
        <p:nvSpPr>
          <p:cNvPr id="3686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BAB678-A1D1-4254-AE8C-9F391BFC2FEE}" type="slidenum">
              <a:rPr lang="ru-RU"/>
              <a:pPr fontAlgn="base">
                <a:spcBef>
                  <a:spcPct val="0"/>
                </a:spcBef>
                <a:spcAft>
                  <a:spcPct val="0"/>
                </a:spcAft>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Образ слайда 1"/>
          <p:cNvSpPr>
            <a:spLocks noGrp="1" noRot="1" noChangeAspect="1"/>
          </p:cNvSpPr>
          <p:nvPr>
            <p:ph type="sldImg"/>
          </p:nvPr>
        </p:nvSpPr>
        <p:spPr bwMode="auto">
          <a:noFill/>
          <a:ln>
            <a:solidFill>
              <a:srgbClr val="000000"/>
            </a:solidFill>
            <a:miter lim="800000"/>
            <a:headEnd/>
            <a:tailEnd/>
          </a:ln>
        </p:spPr>
      </p:sp>
      <p:sp>
        <p:nvSpPr>
          <p:cNvPr id="38914" name="Заметки 2"/>
          <p:cNvSpPr>
            <a:spLocks noGrp="1"/>
          </p:cNvSpPr>
          <p:nvPr>
            <p:ph type="body" idx="1"/>
          </p:nvPr>
        </p:nvSpPr>
        <p:spPr bwMode="auto">
          <a:noFill/>
        </p:spPr>
        <p:txBody>
          <a:bodyPr wrap="square" numCol="1" anchor="t" anchorCtr="0" compatLnSpc="1">
            <a:prstTxWarp prst="textNoShape">
              <a:avLst/>
            </a:prstTxWarp>
          </a:bodyPr>
          <a:lstStyle/>
          <a:p>
            <a:pPr indent="182563">
              <a:spcBef>
                <a:spcPct val="0"/>
              </a:spcBef>
            </a:pPr>
            <a:r>
              <a:rPr lang="ru-RU" smtClean="0"/>
              <a:t>А как можно предотвратить использование своей личной информации от манипулирования или унижения себя в социальных сетях в интернет пространстве? И возможно ли это, как Вы думаете?</a:t>
            </a:r>
          </a:p>
        </p:txBody>
      </p:sp>
      <p:sp>
        <p:nvSpPr>
          <p:cNvPr id="3891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E357F9-FCDF-4952-B6A4-29285256F9CB}" type="slidenum">
              <a:rPr lang="ru-RU"/>
              <a:pPr fontAlgn="base">
                <a:spcBef>
                  <a:spcPct val="0"/>
                </a:spcBef>
                <a:spcAft>
                  <a:spcPct val="0"/>
                </a:spcAft>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раз слайда 1"/>
          <p:cNvSpPr>
            <a:spLocks noGrp="1" noRot="1" noChangeAspect="1"/>
          </p:cNvSpPr>
          <p:nvPr>
            <p:ph type="sldImg"/>
          </p:nvPr>
        </p:nvSpPr>
        <p:spPr bwMode="auto">
          <a:noFill/>
          <a:ln>
            <a:solidFill>
              <a:srgbClr val="000000"/>
            </a:solidFill>
            <a:miter lim="800000"/>
            <a:headEnd/>
            <a:tailEnd/>
          </a:ln>
        </p:spPr>
      </p:sp>
      <p:sp>
        <p:nvSpPr>
          <p:cNvPr id="40962" name="Заметки 2"/>
          <p:cNvSpPr>
            <a:spLocks noGrp="1"/>
          </p:cNvSpPr>
          <p:nvPr>
            <p:ph type="body" idx="1"/>
          </p:nvPr>
        </p:nvSpPr>
        <p:spPr bwMode="auto">
          <a:noFill/>
        </p:spPr>
        <p:txBody>
          <a:bodyPr wrap="square" numCol="1" anchor="t" anchorCtr="0" compatLnSpc="1">
            <a:prstTxWarp prst="textNoShape">
              <a:avLst/>
            </a:prstTxWarp>
          </a:bodyPr>
          <a:lstStyle/>
          <a:p>
            <a:pPr indent="182563">
              <a:spcBef>
                <a:spcPct val="0"/>
              </a:spcBef>
            </a:pPr>
            <a:r>
              <a:rPr lang="ru-RU" smtClean="0"/>
              <a:t>Ребята, спасибо за бурное (активное) обсуждение, от себя хочу добавить подумайте дважды, прежде чем публиковать или делиться чем-либо в Интернете, это может остаться в сети навсегда и может быть использовано, чтобы навредить вам позже. Не сообщайте личные данные, такие как ваш адрес, номер телефона или название вашей школы.</a:t>
            </a:r>
          </a:p>
          <a:p>
            <a:pPr indent="182563">
              <a:spcBef>
                <a:spcPct val="0"/>
              </a:spcBef>
            </a:pPr>
            <a:r>
              <a:rPr lang="ru-RU" smtClean="0"/>
              <a:t>Узнайте о настройках конфиденциальности ваших любимых приложений для социальных сетей. Вот некоторые действия, которые вы можете предпринять на многих из них:</a:t>
            </a:r>
          </a:p>
          <a:p>
            <a:pPr indent="182563">
              <a:spcBef>
                <a:spcPct val="0"/>
              </a:spcBef>
            </a:pPr>
            <a:r>
              <a:rPr lang="ru-RU" smtClean="0"/>
              <a:t>Вы можете решить, кто может видеть ваш профиль, отправлять вам прямые сообщения или комментировать ваши сообщения, изменив настройки конфиденциальности вашей учетной записи.</a:t>
            </a:r>
          </a:p>
          <a:p>
            <a:pPr indent="182563">
              <a:spcBef>
                <a:spcPct val="0"/>
              </a:spcBef>
            </a:pPr>
            <a:r>
              <a:rPr lang="ru-RU" smtClean="0"/>
              <a:t>Вы можете сообщать об обидных комментариях, сообщениях и фотографиях и запросить их удаление.</a:t>
            </a:r>
          </a:p>
          <a:p>
            <a:pPr indent="182563">
              <a:spcBef>
                <a:spcPct val="0"/>
              </a:spcBef>
            </a:pPr>
            <a:r>
              <a:rPr lang="ru-RU" smtClean="0"/>
              <a:t>Помимо «удаления из друзей», вы можете полностью заблокировать людей, чтобы они не могли видеть ваш профиль или связываться с вами.</a:t>
            </a:r>
          </a:p>
          <a:p>
            <a:pPr indent="182563">
              <a:spcBef>
                <a:spcPct val="0"/>
              </a:spcBef>
            </a:pPr>
            <a:r>
              <a:rPr lang="ru-RU" smtClean="0"/>
              <a:t>Вы также можете выбрать комментарии определенных людей, чтобы они появлялись только у них, но не блокировать их полностью.</a:t>
            </a:r>
          </a:p>
          <a:p>
            <a:pPr indent="182563">
              <a:spcBef>
                <a:spcPct val="0"/>
              </a:spcBef>
            </a:pPr>
            <a:r>
              <a:rPr lang="ru-RU" smtClean="0"/>
              <a:t>Вы можете удалять сообщения в своем профиле или скрывать их от определенных людей.</a:t>
            </a:r>
          </a:p>
        </p:txBody>
      </p:sp>
      <p:sp>
        <p:nvSpPr>
          <p:cNvPr id="409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44573A-A237-43C7-B18B-DFC4545EC1B5}" type="slidenum">
              <a:rPr lang="ru-RU"/>
              <a:pPr fontAlgn="base">
                <a:spcBef>
                  <a:spcPct val="0"/>
                </a:spcBef>
                <a:spcAft>
                  <a:spcPct val="0"/>
                </a:spcAft>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Образ слайда 1"/>
          <p:cNvSpPr>
            <a:spLocks noGrp="1" noRot="1" noChangeAspect="1"/>
          </p:cNvSpPr>
          <p:nvPr>
            <p:ph type="sldImg"/>
          </p:nvPr>
        </p:nvSpPr>
        <p:spPr bwMode="auto">
          <a:noFill/>
          <a:ln>
            <a:solidFill>
              <a:srgbClr val="000000"/>
            </a:solidFill>
            <a:miter lim="800000"/>
            <a:headEnd/>
            <a:tailEnd/>
          </a:ln>
        </p:spPr>
      </p:sp>
      <p:sp>
        <p:nvSpPr>
          <p:cNvPr id="43010" name="Заметки 2"/>
          <p:cNvSpPr>
            <a:spLocks noGrp="1"/>
          </p:cNvSpPr>
          <p:nvPr>
            <p:ph type="body" idx="1"/>
          </p:nvPr>
        </p:nvSpPr>
        <p:spPr bwMode="auto">
          <a:noFill/>
        </p:spPr>
        <p:txBody>
          <a:bodyPr wrap="square" numCol="1" anchor="t" anchorCtr="0" compatLnSpc="1">
            <a:prstTxWarp prst="textNoShape">
              <a:avLst/>
            </a:prstTxWarp>
          </a:bodyPr>
          <a:lstStyle/>
          <a:p>
            <a:pPr indent="182563">
              <a:spcBef>
                <a:spcPct val="0"/>
              </a:spcBef>
            </a:pPr>
            <a:r>
              <a:rPr lang="ru-RU" smtClean="0"/>
              <a:t>Ребята иногда может быть так, что Вы сами не специально можете оказаться в роли агрессора или Кибербуллера. Кибербуллеры –это агрессоры, которые могут использовать любой девайс (телефон, планшет, компьютер и так далее), чтобы преследовать и издеваться над своей жертвой. </a:t>
            </a:r>
          </a:p>
        </p:txBody>
      </p:sp>
      <p:sp>
        <p:nvSpPr>
          <p:cNvPr id="430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3F660C-5BD1-4378-B261-6D700BE384F8}" type="slidenum">
              <a:rPr lang="ru-RU"/>
              <a:pPr fontAlgn="base">
                <a:spcBef>
                  <a:spcPct val="0"/>
                </a:spcBef>
                <a:spcAft>
                  <a:spcPct val="0"/>
                </a:spcAft>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Образ слайда 1"/>
          <p:cNvSpPr>
            <a:spLocks noGrp="1" noRot="1" noChangeAspect="1"/>
          </p:cNvSpPr>
          <p:nvPr>
            <p:ph type="sldImg"/>
          </p:nvPr>
        </p:nvSpPr>
        <p:spPr bwMode="auto">
          <a:noFill/>
          <a:ln>
            <a:solidFill>
              <a:srgbClr val="000000"/>
            </a:solidFill>
            <a:miter lim="800000"/>
            <a:headEnd/>
            <a:tailEnd/>
          </a:ln>
        </p:spPr>
      </p:sp>
      <p:sp>
        <p:nvSpPr>
          <p:cNvPr id="45058" name="Заметки 2"/>
          <p:cNvSpPr>
            <a:spLocks noGrp="1"/>
          </p:cNvSpPr>
          <p:nvPr>
            <p:ph type="body" idx="1"/>
          </p:nvPr>
        </p:nvSpPr>
        <p:spPr bwMode="auto">
          <a:noFill/>
        </p:spPr>
        <p:txBody>
          <a:bodyPr wrap="square" numCol="1" anchor="t" anchorCtr="0" compatLnSpc="1">
            <a:prstTxWarp prst="textNoShape">
              <a:avLst/>
            </a:prstTxWarp>
          </a:bodyPr>
          <a:lstStyle/>
          <a:p>
            <a:pPr indent="182563">
              <a:spcBef>
                <a:spcPct val="0"/>
              </a:spcBef>
            </a:pPr>
            <a:r>
              <a:rPr lang="ru-RU" smtClean="0"/>
              <a:t>Ребята, вы взрослеете, и вы уже сейчас должны следить и управлять своим поведением. Люди, которые являются жертвами любых форм насилия, включая буллинг и кибербуллинг, имеют право на правосудие и привлечение к ответственности правонарушителя. За каждое действия, Вы несете ответственность. Так как вы – подростки, то и ваши родители тоже будут нести ответственность за вас и это может быть и уголовная ответственность. Никогда не забывайте о последствиях.</a:t>
            </a:r>
          </a:p>
        </p:txBody>
      </p:sp>
      <p:sp>
        <p:nvSpPr>
          <p:cNvPr id="450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3C798D-7D99-4077-A0B4-F2F5A61EC5C7}" type="slidenum">
              <a:rPr lang="ru-RU"/>
              <a:pPr fontAlgn="base">
                <a:spcBef>
                  <a:spcPct val="0"/>
                </a:spcBef>
                <a:spcAft>
                  <a:spcPct val="0"/>
                </a:spcAft>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Образ слайда 1"/>
          <p:cNvSpPr>
            <a:spLocks noGrp="1" noRot="1" noChangeAspect="1"/>
          </p:cNvSpPr>
          <p:nvPr>
            <p:ph type="sldImg"/>
          </p:nvPr>
        </p:nvSpPr>
        <p:spPr bwMode="auto">
          <a:noFill/>
          <a:ln>
            <a:solidFill>
              <a:srgbClr val="000000"/>
            </a:solidFill>
            <a:miter lim="800000"/>
            <a:headEnd/>
            <a:tailEnd/>
          </a:ln>
        </p:spPr>
      </p:sp>
      <p:sp>
        <p:nvSpPr>
          <p:cNvPr id="49154" name="Заметки 2"/>
          <p:cNvSpPr>
            <a:spLocks noGrp="1"/>
          </p:cNvSpPr>
          <p:nvPr>
            <p:ph type="body" idx="1"/>
          </p:nvPr>
        </p:nvSpPr>
        <p:spPr bwMode="auto">
          <a:noFill/>
        </p:spPr>
        <p:txBody>
          <a:bodyPr wrap="square" numCol="1" anchor="t" anchorCtr="0" compatLnSpc="1">
            <a:prstTxWarp prst="textNoShape">
              <a:avLst/>
            </a:prstTxWarp>
          </a:bodyPr>
          <a:lstStyle/>
          <a:p>
            <a:pPr indent="182563">
              <a:spcBef>
                <a:spcPct val="0"/>
              </a:spcBef>
            </a:pPr>
            <a:r>
              <a:rPr lang="ru-RU" smtClean="0"/>
              <a:t>Если у вас остались вопросы или вам понадобиться помощь свяжитесь со мной (школьным психологом или психологом колледжа).</a:t>
            </a:r>
          </a:p>
        </p:txBody>
      </p:sp>
      <p:sp>
        <p:nvSpPr>
          <p:cNvPr id="491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069EEE-3638-4631-9494-0BA2087E7C22}" type="slidenum">
              <a:rPr lang="ru-RU"/>
              <a:pPr fontAlgn="base">
                <a:spcBef>
                  <a:spcPct val="0"/>
                </a:spcBef>
                <a:spcAft>
                  <a:spcPct val="0"/>
                </a:spcAft>
              </a:pPr>
              <a:t>16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92500" lnSpcReduction="10000"/>
          </a:bodyPr>
          <a:lstStyle/>
          <a:p>
            <a:pPr indent="182880" fontAlgn="auto">
              <a:spcBef>
                <a:spcPts val="0"/>
              </a:spcBef>
              <a:spcAft>
                <a:spcPts val="0"/>
              </a:spcAft>
              <a:defRPr/>
            </a:pPr>
            <a:r>
              <a:rPr lang="ru-RU" dirty="0"/>
              <a:t>Двадцать лет назад, по словам </a:t>
            </a:r>
            <a:r>
              <a:rPr lang="ru-RU" dirty="0" err="1"/>
              <a:t>Р.Махаффи</a:t>
            </a:r>
            <a:r>
              <a:rPr lang="ru-RU" dirty="0"/>
              <a:t>, исследователя-криминолога из отдела киберпреступлений (т.е. преступлений с использованием информационных технологий) Министерства юстиции штата Миссисипи, интернет был «Диким Западом», где не действовали никакие законы и каждый мог делать, что пожелает. Первые варианты реализации общения в сети через сети и чаты были похожи скорее </a:t>
            </a:r>
            <a:r>
              <a:rPr lang="ru-RU"/>
              <a:t>на общины. </a:t>
            </a:r>
            <a:r>
              <a:rPr lang="ru-RU" dirty="0"/>
              <a:t>Их участники не только общались онлайн, но и собирались вживую, и в этот процесс было включено не так много людей. Потом пользователей интернета резко стало гораздо больше. Одновременно вырос и уровень агрессии в интернете. И вместе с агрессией в интернете появился термин </a:t>
            </a:r>
            <a:r>
              <a:rPr lang="ru-RU" dirty="0" err="1"/>
              <a:t>кибербуллинг</a:t>
            </a:r>
            <a:r>
              <a:rPr lang="ru-RU" dirty="0"/>
              <a:t>. Так что такое </a:t>
            </a:r>
            <a:r>
              <a:rPr lang="ru-RU" dirty="0" err="1"/>
              <a:t>кибербуллинг</a:t>
            </a:r>
            <a:r>
              <a:rPr lang="ru-RU" dirty="0"/>
              <a:t>? </a:t>
            </a:r>
          </a:p>
          <a:p>
            <a:pPr indent="182880" fontAlgn="auto">
              <a:spcBef>
                <a:spcPts val="0"/>
              </a:spcBef>
              <a:spcAft>
                <a:spcPts val="0"/>
              </a:spcAft>
              <a:defRPr/>
            </a:pPr>
            <a:r>
              <a:rPr lang="ru-RU" dirty="0"/>
              <a:t> - </a:t>
            </a:r>
            <a:r>
              <a:rPr lang="ru-RU" u="sng" dirty="0" err="1">
                <a:hlinkClick r:id="rId3"/>
              </a:rPr>
              <a:t>Кибербуллинг</a:t>
            </a:r>
            <a:r>
              <a:rPr lang="ru-RU" u="sng" dirty="0"/>
              <a:t> </a:t>
            </a:r>
            <a:r>
              <a:rPr lang="ru-RU" dirty="0"/>
              <a:t>(электронная травля, жестокость онлайн) – это вид травли, преднамеренные агрессивные действия систематически на протяжении длительного периода, осуществляемые группой или индивидом с использованием электронных форм взаимодействий, направленных против жертвы, которая не может себя защитить. Это может происходить через смс-сообщения, социальные сети, создание компрометирующих веб-страниц или размещение унижающего, оскорбляющего видеоконтента и так далее.</a:t>
            </a:r>
          </a:p>
          <a:p>
            <a:pPr indent="182880" fontAlgn="auto">
              <a:spcBef>
                <a:spcPts val="0"/>
              </a:spcBef>
              <a:spcAft>
                <a:spcPts val="0"/>
              </a:spcAft>
              <a:defRPr/>
            </a:pPr>
            <a:r>
              <a:rPr lang="ru-RU" dirty="0"/>
              <a:t>А, одно из первых упоминаний </a:t>
            </a:r>
            <a:r>
              <a:rPr lang="ru-RU" dirty="0" err="1"/>
              <a:t>кибербуллинга</a:t>
            </a:r>
            <a:r>
              <a:rPr lang="ru-RU" dirty="0"/>
              <a:t> фигурирует у </a:t>
            </a:r>
            <a:r>
              <a:rPr lang="ru-RU" dirty="0" err="1"/>
              <a:t>Крэйга</a:t>
            </a:r>
            <a:r>
              <a:rPr lang="ru-RU" dirty="0"/>
              <a:t> и </a:t>
            </a:r>
            <a:r>
              <a:rPr lang="ru-RU" dirty="0" err="1"/>
              <a:t>Пеплера</a:t>
            </a:r>
            <a:r>
              <a:rPr lang="ru-RU" dirty="0"/>
              <a:t> (</a:t>
            </a:r>
            <a:r>
              <a:rPr lang="ru-RU" dirty="0" err="1"/>
              <a:t>Craig</a:t>
            </a:r>
            <a:r>
              <a:rPr lang="ru-RU" dirty="0"/>
              <a:t> W. &amp; </a:t>
            </a:r>
            <a:r>
              <a:rPr lang="ru-RU" dirty="0" err="1"/>
              <a:t>Pepler</a:t>
            </a:r>
            <a:r>
              <a:rPr lang="ru-RU" dirty="0"/>
              <a:t> D.J.) в 1997 году. Там описаны случаи возникновения травли на интернет-площадках – агрессивное преследование среди школьников в ситуациях, когда они предпочитали не взаимодействие вживую, а </a:t>
            </a:r>
            <a:r>
              <a:rPr lang="ru-RU" dirty="0" err="1"/>
              <a:t>технологизированный</a:t>
            </a:r>
            <a:r>
              <a:rPr lang="ru-RU" dirty="0"/>
              <a:t> способ травли. </a:t>
            </a:r>
          </a:p>
          <a:p>
            <a:pPr indent="182880" fontAlgn="auto">
              <a:spcBef>
                <a:spcPts val="0"/>
              </a:spcBef>
              <a:spcAft>
                <a:spcPts val="0"/>
              </a:spcAft>
              <a:defRPr/>
            </a:pPr>
            <a:r>
              <a:rPr lang="ru-RU" dirty="0"/>
              <a:t>Я сегодня хочу с вами поговорить на эту тему в открытой форме и  на ваше активное участие. Помните, здесь нет неправильных вопросов или ответов.</a:t>
            </a:r>
          </a:p>
          <a:p>
            <a:pPr indent="182880" fontAlgn="auto">
              <a:spcBef>
                <a:spcPts val="0"/>
              </a:spcBef>
              <a:spcAft>
                <a:spcPts val="0"/>
              </a:spcAft>
              <a:defRPr/>
            </a:pPr>
            <a:endParaRPr lang="ru-RU" dirty="0"/>
          </a:p>
        </p:txBody>
      </p:sp>
      <p:sp>
        <p:nvSpPr>
          <p:cNvPr id="1843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4A15E3-6CF9-4F87-A96F-3659C7E9D6BF}" type="slidenum">
              <a:rPr lang="ru-RU"/>
              <a:pPr fontAlgn="base">
                <a:spcBef>
                  <a:spcPct val="0"/>
                </a:spcBef>
                <a:spcAft>
                  <a:spcPct val="0"/>
                </a:spcAft>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a:bodyPr>
          <a:lstStyle/>
          <a:p>
            <a:pPr indent="182880" fontAlgn="auto">
              <a:spcBef>
                <a:spcPts val="0"/>
              </a:spcBef>
              <a:spcAft>
                <a:spcPts val="0"/>
              </a:spcAft>
              <a:defRPr/>
            </a:pPr>
            <a:r>
              <a:rPr lang="ru-RU" dirty="0"/>
              <a:t>Сегодня все, и взрослые и молодые люди, являются активными пользователями интернет сети. И не скрыть что происходят интернет травли, и при чем среди Нас. Давайте попробуем ответить. Задайте себе вопросы: </a:t>
            </a:r>
            <a:endParaRPr lang="en-US" dirty="0"/>
          </a:p>
          <a:p>
            <a:pPr indent="182880" fontAlgn="auto">
              <a:spcBef>
                <a:spcPts val="0"/>
              </a:spcBef>
              <a:spcAft>
                <a:spcPts val="0"/>
              </a:spcAft>
              <a:defRPr/>
            </a:pPr>
            <a:r>
              <a:rPr lang="ru-RU" dirty="0"/>
              <a:t>- Являюсь ли я Вы жертвой </a:t>
            </a:r>
            <a:r>
              <a:rPr lang="ru-RU" dirty="0" err="1"/>
              <a:t>кибербуллинга</a:t>
            </a:r>
            <a:r>
              <a:rPr lang="ru-RU" dirty="0"/>
              <a:t>? </a:t>
            </a:r>
            <a:endParaRPr lang="en-US" dirty="0"/>
          </a:p>
          <a:p>
            <a:pPr indent="182880" fontAlgn="auto">
              <a:spcBef>
                <a:spcPts val="0"/>
              </a:spcBef>
              <a:spcAft>
                <a:spcPts val="0"/>
              </a:spcAft>
              <a:defRPr/>
            </a:pPr>
            <a:r>
              <a:rPr lang="ru-RU" dirty="0"/>
              <a:t>- Как отличить шутку от издевательства?</a:t>
            </a:r>
            <a:endParaRPr lang="en-US" dirty="0"/>
          </a:p>
          <a:p>
            <a:pPr indent="182880" fontAlgn="auto">
              <a:spcBef>
                <a:spcPts val="0"/>
              </a:spcBef>
              <a:spcAft>
                <a:spcPts val="0"/>
              </a:spcAft>
              <a:defRPr/>
            </a:pPr>
            <a:r>
              <a:rPr lang="ru-RU" b="1" i="1" dirty="0"/>
              <a:t>(дайте возможность говорить подросткам)</a:t>
            </a:r>
            <a:endParaRPr lang="ru-RU" b="1" i="1" dirty="0">
              <a:solidFill>
                <a:srgbClr val="002060"/>
              </a:solidFill>
            </a:endParaRPr>
          </a:p>
          <a:p>
            <a:pPr indent="182880" fontAlgn="auto">
              <a:spcBef>
                <a:spcPts val="0"/>
              </a:spcBef>
              <a:spcAft>
                <a:spcPts val="0"/>
              </a:spcAft>
              <a:defRPr/>
            </a:pPr>
            <a:endParaRPr lang="ru-RU" dirty="0"/>
          </a:p>
          <a:p>
            <a:pPr fontAlgn="auto">
              <a:spcBef>
                <a:spcPts val="0"/>
              </a:spcBef>
              <a:spcAft>
                <a:spcPts val="0"/>
              </a:spcAft>
              <a:defRPr/>
            </a:pPr>
            <a:endParaRPr lang="ru-RU" dirty="0"/>
          </a:p>
        </p:txBody>
      </p:sp>
      <p:sp>
        <p:nvSpPr>
          <p:cNvPr id="2048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F7568C-2D80-4A5B-B4DD-4FCDBC925DF4}" type="slidenum">
              <a:rPr lang="ru-RU"/>
              <a:pPr fontAlgn="base">
                <a:spcBef>
                  <a:spcPct val="0"/>
                </a:spcBef>
                <a:spcAft>
                  <a:spcPct val="0"/>
                </a:spcAft>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p:cNvSpPr>
          <p:nvPr>
            <p:ph type="sldImg"/>
          </p:nvPr>
        </p:nvSpPr>
        <p:spPr bwMode="auto">
          <a:noFill/>
          <a:ln>
            <a:solidFill>
              <a:srgbClr val="000000"/>
            </a:solidFill>
            <a:miter lim="800000"/>
            <a:headEnd/>
            <a:tailEnd/>
          </a:ln>
        </p:spPr>
      </p:sp>
      <p:sp>
        <p:nvSpPr>
          <p:cNvPr id="22530" name="Заметки 2"/>
          <p:cNvSpPr>
            <a:spLocks noGrp="1"/>
          </p:cNvSpPr>
          <p:nvPr>
            <p:ph type="body" idx="1"/>
          </p:nvPr>
        </p:nvSpPr>
        <p:spPr bwMode="auto">
          <a:noFill/>
        </p:spPr>
        <p:txBody>
          <a:bodyPr wrap="square" numCol="1" anchor="t" anchorCtr="0" compatLnSpc="1">
            <a:prstTxWarp prst="textNoShape">
              <a:avLst/>
            </a:prstTxWarp>
          </a:bodyPr>
          <a:lstStyle/>
          <a:p>
            <a:pPr indent="182563">
              <a:spcBef>
                <a:spcPct val="0"/>
              </a:spcBef>
            </a:pPr>
            <a:r>
              <a:rPr lang="ru-RU" i="1" smtClean="0"/>
              <a:t>Собираем ответы, благодарим  их за активность, затем выводим на экран текст и комментируем: </a:t>
            </a:r>
          </a:p>
          <a:p>
            <a:pPr indent="182563">
              <a:spcBef>
                <a:spcPct val="0"/>
              </a:spcBef>
            </a:pPr>
            <a:endParaRPr lang="ru-RU" smtClean="0"/>
          </a:p>
          <a:p>
            <a:pPr indent="182563">
              <a:spcBef>
                <a:spcPct val="0"/>
              </a:spcBef>
            </a:pPr>
            <a:r>
              <a:rPr lang="ru-RU" smtClean="0"/>
              <a:t>Все друзья шутят друг с другом, но иногда трудно сказать, развлекается ли кто-то или пытается причинить вам боль, особенно в Интернете. Иногда они смеются над этим и говорят «это всего лишь шутка» или же «не воспринимай это так серьезно».</a:t>
            </a:r>
          </a:p>
          <a:p>
            <a:pPr indent="182563">
              <a:spcBef>
                <a:spcPct val="0"/>
              </a:spcBef>
            </a:pPr>
            <a:r>
              <a:rPr lang="ru-RU" smtClean="0"/>
              <a:t>Но если это вас задевает, и вы чувствуете, что другие смеются над вами, а не с вами, тогда шутка зашла слишком далеко. Если это продолжается даже после того, как вы попросили человека прекратить, и это продолжает вас ранить, тогда это может быть буллингом.</a:t>
            </a:r>
          </a:p>
          <a:p>
            <a:pPr indent="182563">
              <a:spcBef>
                <a:spcPct val="0"/>
              </a:spcBef>
            </a:pPr>
            <a:r>
              <a:rPr lang="ru-RU" smtClean="0"/>
              <a:t>А когда буллинг происходит онлайн, это может привести к нежелательному вниманию широкого круга людей, включая незнакомцев. Везде, где бы это не произошло, если вы не довольны этим, вы не должны терпеть это.</a:t>
            </a:r>
          </a:p>
          <a:p>
            <a:pPr indent="182563">
              <a:spcBef>
                <a:spcPct val="0"/>
              </a:spcBef>
            </a:pPr>
            <a:r>
              <a:rPr lang="ru-RU" smtClean="0"/>
              <a:t>Называйте это как хотите, но если вас это задевает и это не прекращается, тогда стоит обратиться за помощью. Прекращение кибербуллинга – это не только призыв к хулиганам, но и признание того, что все заслуживают уважения, и в Интернете, и в реальной жизни.</a:t>
            </a:r>
          </a:p>
        </p:txBody>
      </p:sp>
      <p:sp>
        <p:nvSpPr>
          <p:cNvPr id="2253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3CCB5F-1A93-4C4D-9B84-C65B2DEBA9BB}" type="slidenum">
              <a:rPr lang="ru-RU"/>
              <a:pPr fontAlgn="base">
                <a:spcBef>
                  <a:spcPct val="0"/>
                </a:spcBef>
                <a:spcAft>
                  <a:spcPct val="0"/>
                </a:spcAft>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раз слайда 1"/>
          <p:cNvSpPr>
            <a:spLocks noGrp="1" noRot="1" noChangeAspect="1"/>
          </p:cNvSpPr>
          <p:nvPr>
            <p:ph type="sldImg"/>
          </p:nvPr>
        </p:nvSpPr>
        <p:spPr bwMode="auto">
          <a:noFill/>
          <a:ln>
            <a:solidFill>
              <a:srgbClr val="000000"/>
            </a:solidFill>
            <a:miter lim="800000"/>
            <a:headEnd/>
            <a:tailEnd/>
          </a:ln>
        </p:spPr>
      </p:sp>
      <p:sp>
        <p:nvSpPr>
          <p:cNvPr id="24578" name="Заметки 2"/>
          <p:cNvSpPr>
            <a:spLocks noGrp="1"/>
          </p:cNvSpPr>
          <p:nvPr>
            <p:ph type="body" idx="1"/>
          </p:nvPr>
        </p:nvSpPr>
        <p:spPr bwMode="auto">
          <a:noFill/>
        </p:spPr>
        <p:txBody>
          <a:bodyPr wrap="square" numCol="1" anchor="t" anchorCtr="0" compatLnSpc="1">
            <a:prstTxWarp prst="textNoShape">
              <a:avLst/>
            </a:prstTxWarp>
          </a:bodyPr>
          <a:lstStyle/>
          <a:p>
            <a:pPr indent="182563">
              <a:spcBef>
                <a:spcPct val="0"/>
              </a:spcBef>
            </a:pPr>
            <a:r>
              <a:rPr lang="ru-RU" smtClean="0"/>
              <a:t>Когда буллинг происходит в Интернете, может возникнуть ощущение, что вас атакуют повсюду, даже в вашем собственном доме. Может показаться, что спасения нет. Последствия могут длиться долго и воздействовать на человека разными способами:</a:t>
            </a:r>
          </a:p>
          <a:p>
            <a:pPr indent="182563">
              <a:spcBef>
                <a:spcPct val="0"/>
              </a:spcBef>
            </a:pPr>
            <a:r>
              <a:rPr lang="ru-RU" b="1" smtClean="0"/>
              <a:t>Мысленно</a:t>
            </a:r>
            <a:r>
              <a:rPr lang="en-US" b="1" smtClean="0"/>
              <a:t> </a:t>
            </a:r>
            <a:r>
              <a:rPr lang="ru-RU" smtClean="0"/>
              <a:t>– чувствовать себя расстроенным, смущенным, глупым, даже злым.</a:t>
            </a:r>
          </a:p>
          <a:p>
            <a:pPr indent="182563">
              <a:spcBef>
                <a:spcPct val="0"/>
              </a:spcBef>
            </a:pPr>
            <a:r>
              <a:rPr lang="ru-RU" b="1" smtClean="0"/>
              <a:t>Эмоционально </a:t>
            </a:r>
            <a:r>
              <a:rPr lang="ru-RU" smtClean="0"/>
              <a:t>– чувствовать стыд или потерю интереса к любимым вещам.</a:t>
            </a:r>
          </a:p>
          <a:p>
            <a:pPr indent="182563">
              <a:spcBef>
                <a:spcPct val="0"/>
              </a:spcBef>
            </a:pPr>
            <a:r>
              <a:rPr lang="ru-RU" b="1" smtClean="0"/>
              <a:t>Физически </a:t>
            </a:r>
            <a:r>
              <a:rPr lang="ru-RU" smtClean="0"/>
              <a:t>– усталость (потеря сна) или наличие таких симптомов, как боли в животе и головные боли.</a:t>
            </a:r>
          </a:p>
          <a:p>
            <a:pPr indent="182563">
              <a:spcBef>
                <a:spcPct val="0"/>
              </a:spcBef>
            </a:pPr>
            <a:r>
              <a:rPr lang="ru-RU" smtClean="0"/>
              <a:t>Чувство, когда над тобой смеются или когда другие люди преследуют тебя может привести к тому, что люди не говорят о проблеме или пытаются справиться с проблемой самостоятельно. В крайних случаях кибербуллинг может даже привести к тому, что люди лишают себя жизни.</a:t>
            </a:r>
          </a:p>
          <a:p>
            <a:pPr indent="182563">
              <a:spcBef>
                <a:spcPct val="0"/>
              </a:spcBef>
            </a:pPr>
            <a:r>
              <a:rPr lang="ru-RU" smtClean="0"/>
              <a:t>Кибербуллинг может повлиять на нас разными способами. Но это можно преодолеть, и люди могут вновь обрести уверенность и здоровье.</a:t>
            </a:r>
          </a:p>
        </p:txBody>
      </p:sp>
      <p:sp>
        <p:nvSpPr>
          <p:cNvPr id="2457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820B17-B13E-4A00-9B17-47061B56A974}" type="slidenum">
              <a:rPr lang="ru-RU"/>
              <a:pPr fontAlgn="base">
                <a:spcBef>
                  <a:spcPct val="0"/>
                </a:spcBef>
                <a:spcAft>
                  <a:spcPct val="0"/>
                </a:spcAft>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noFill/>
          <a:ln>
            <a:solidFill>
              <a:srgbClr val="000000"/>
            </a:solidFill>
            <a:miter lim="800000"/>
            <a:headEnd/>
            <a:tailEnd/>
          </a:ln>
        </p:spPr>
      </p:sp>
      <p:sp>
        <p:nvSpPr>
          <p:cNvPr id="26626" name="Заметки 2"/>
          <p:cNvSpPr>
            <a:spLocks noGrp="1"/>
          </p:cNvSpPr>
          <p:nvPr>
            <p:ph type="body" idx="1"/>
          </p:nvPr>
        </p:nvSpPr>
        <p:spPr bwMode="auto">
          <a:noFill/>
        </p:spPr>
        <p:txBody>
          <a:bodyPr wrap="square" numCol="1" anchor="t" anchorCtr="0" compatLnSpc="1">
            <a:prstTxWarp prst="textNoShape">
              <a:avLst/>
            </a:prstTxWarp>
          </a:bodyPr>
          <a:lstStyle/>
          <a:p>
            <a:pPr indent="182563">
              <a:spcBef>
                <a:spcPct val="0"/>
              </a:spcBef>
            </a:pPr>
            <a:r>
              <a:rPr lang="ru-RU" i="1" smtClean="0"/>
              <a:t>К кому мне следует обратиться, если кто-то запугивает меня онлайн? Почему так важно говорить об этом?</a:t>
            </a:r>
            <a:r>
              <a:rPr lang="ru-RU" smtClean="0"/>
              <a:t> </a:t>
            </a:r>
          </a:p>
          <a:p>
            <a:pPr indent="182563">
              <a:spcBef>
                <a:spcPct val="0"/>
              </a:spcBef>
            </a:pPr>
            <a:r>
              <a:rPr lang="ru-RU" smtClean="0"/>
              <a:t>Давайте вместе подумаем и постараемся ответить на этот вопрос. Записывайте ваши ответы в чат</a:t>
            </a:r>
          </a:p>
        </p:txBody>
      </p:sp>
      <p:sp>
        <p:nvSpPr>
          <p:cNvPr id="2662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742731-31AC-4FEF-A3B7-E30E42BC4B4E}" type="slidenum">
              <a:rPr lang="ru-RU"/>
              <a:pPr fontAlgn="base">
                <a:spcBef>
                  <a:spcPct val="0"/>
                </a:spcBef>
                <a:spcAft>
                  <a:spcPct val="0"/>
                </a:spcAft>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lnSpcReduction="10000"/>
          </a:bodyPr>
          <a:lstStyle/>
          <a:p>
            <a:pPr indent="182880" fontAlgn="auto">
              <a:spcBef>
                <a:spcPts val="0"/>
              </a:spcBef>
              <a:spcAft>
                <a:spcPts val="0"/>
              </a:spcAft>
              <a:defRPr/>
            </a:pPr>
            <a:r>
              <a:rPr lang="ru-RU" dirty="0"/>
              <a:t>Ребята благодарю вас за вашу активность и ваши ответы. </a:t>
            </a:r>
          </a:p>
          <a:p>
            <a:pPr indent="182880" fontAlgn="auto">
              <a:spcBef>
                <a:spcPts val="0"/>
              </a:spcBef>
              <a:spcAft>
                <a:spcPts val="0"/>
              </a:spcAft>
              <a:defRPr/>
            </a:pPr>
            <a:r>
              <a:rPr lang="ru-RU" dirty="0"/>
              <a:t>Хочу предложить несколько советов куда можно обратиться.</a:t>
            </a:r>
          </a:p>
          <a:p>
            <a:pPr indent="182880" fontAlgn="auto">
              <a:spcBef>
                <a:spcPts val="0"/>
              </a:spcBef>
              <a:spcAft>
                <a:spcPts val="0"/>
              </a:spcAft>
              <a:defRPr/>
            </a:pPr>
            <a:r>
              <a:rPr lang="ru-RU" dirty="0"/>
              <a:t>Если вы считаете, что над вами издеваются, первый шаг</a:t>
            </a:r>
            <a:r>
              <a:rPr lang="en-US" dirty="0"/>
              <a:t> </a:t>
            </a:r>
            <a:r>
              <a:rPr lang="ru-RU" dirty="0"/>
              <a:t>– это обратиться за помощью к кому-то, кому вы доверяете, например, к родителям, близкому члену семьи или другому взрослому, кому вы доверяете.</a:t>
            </a:r>
          </a:p>
          <a:p>
            <a:pPr indent="182880" fontAlgn="auto">
              <a:spcBef>
                <a:spcPts val="0"/>
              </a:spcBef>
              <a:spcAft>
                <a:spcPts val="0"/>
              </a:spcAft>
              <a:defRPr/>
            </a:pPr>
            <a:r>
              <a:rPr lang="ru-RU" dirty="0"/>
              <a:t>В своей школе вы можете обратиться к психологу, спортивному тренеру или вашему любимому учителю.</a:t>
            </a:r>
          </a:p>
          <a:p>
            <a:pPr indent="182880" fontAlgn="auto">
              <a:spcBef>
                <a:spcPts val="0"/>
              </a:spcBef>
              <a:spcAft>
                <a:spcPts val="0"/>
              </a:spcAft>
              <a:defRPr/>
            </a:pPr>
            <a:r>
              <a:rPr lang="ru-RU" dirty="0"/>
              <a:t>Если издевательства/</a:t>
            </a:r>
            <a:r>
              <a:rPr lang="ru-RU" dirty="0" err="1"/>
              <a:t>буллинг</a:t>
            </a:r>
            <a:r>
              <a:rPr lang="ru-RU" dirty="0"/>
              <a:t> происходят на платформе социальной сети, рассмотрите возможность блокирования хулигана и формального сообщения о его поведении на самой платформе. Социальные </a:t>
            </a:r>
            <a:r>
              <a:rPr lang="ru-RU" dirty="0" err="1"/>
              <a:t>медиа-компании</a:t>
            </a:r>
            <a:r>
              <a:rPr lang="ru-RU" dirty="0"/>
              <a:t> обязаны обеспечивать безопасность своих пользователей.</a:t>
            </a:r>
          </a:p>
          <a:p>
            <a:pPr indent="182880" fontAlgn="auto">
              <a:spcBef>
                <a:spcPts val="0"/>
              </a:spcBef>
              <a:spcAft>
                <a:spcPts val="0"/>
              </a:spcAft>
              <a:defRPr/>
            </a:pPr>
            <a:r>
              <a:rPr lang="ru-RU" dirty="0"/>
              <a:t>Может быть полезно собрать доказательства – текстовые сообщения и снимки экрана постов в социальных сетях – чтобы показать, что происходит.</a:t>
            </a:r>
          </a:p>
          <a:p>
            <a:pPr indent="182880" fontAlgn="auto">
              <a:spcBef>
                <a:spcPts val="0"/>
              </a:spcBef>
              <a:spcAft>
                <a:spcPts val="0"/>
              </a:spcAft>
              <a:defRPr/>
            </a:pPr>
            <a:r>
              <a:rPr lang="ru-RU" dirty="0"/>
              <a:t>Чтобы прекратить </a:t>
            </a:r>
            <a:r>
              <a:rPr lang="ru-RU" dirty="0" err="1"/>
              <a:t>буллинг</a:t>
            </a:r>
            <a:r>
              <a:rPr lang="ru-RU" dirty="0"/>
              <a:t>, его необходимо идентифицировать, и сообщение о нем является ключевым. Это также может помочь показать хулигану, что его поведение недопустимо.</a:t>
            </a:r>
          </a:p>
          <a:p>
            <a:pPr indent="182880" fontAlgn="auto">
              <a:spcBef>
                <a:spcPts val="0"/>
              </a:spcBef>
              <a:spcAft>
                <a:spcPts val="0"/>
              </a:spcAft>
              <a:defRPr/>
            </a:pPr>
            <a:r>
              <a:rPr lang="ru-RU" b="1" dirty="0" err="1"/>
              <a:t>Facebook</a:t>
            </a:r>
            <a:r>
              <a:rPr lang="ru-RU" b="1" dirty="0"/>
              <a:t>/</a:t>
            </a:r>
            <a:r>
              <a:rPr lang="ru-RU" b="1" dirty="0" err="1"/>
              <a:t>Instagram</a:t>
            </a:r>
            <a:r>
              <a:rPr lang="ru-RU" b="1" dirty="0"/>
              <a:t>: </a:t>
            </a:r>
            <a:r>
              <a:rPr lang="ru-RU" dirty="0"/>
              <a:t>если вы подвергаетесь издевательствам в Интернете, в социальных сетях </a:t>
            </a:r>
            <a:r>
              <a:rPr lang="ru-RU" dirty="0" err="1"/>
              <a:t>Facebook</a:t>
            </a:r>
            <a:r>
              <a:rPr lang="ru-RU" dirty="0"/>
              <a:t> или </a:t>
            </a:r>
            <a:r>
              <a:rPr lang="ru-RU" dirty="0" err="1"/>
              <a:t>Instagram</a:t>
            </a:r>
            <a:r>
              <a:rPr lang="ru-RU" dirty="0"/>
              <a:t>  можно прямо сообщить о любых издевательствах.</a:t>
            </a:r>
          </a:p>
          <a:p>
            <a:pPr indent="182880" fontAlgn="auto">
              <a:spcBef>
                <a:spcPts val="0"/>
              </a:spcBef>
              <a:spcAft>
                <a:spcPts val="0"/>
              </a:spcAft>
              <a:defRPr/>
            </a:pPr>
            <a:r>
              <a:rPr lang="ru-RU" dirty="0"/>
              <a:t>Вы всегда можете отправить анонимный отчет из поста, комментария или рассказа в </a:t>
            </a:r>
            <a:r>
              <a:rPr lang="ru-RU" dirty="0" err="1"/>
              <a:t>Facebook</a:t>
            </a:r>
            <a:r>
              <a:rPr lang="ru-RU" dirty="0"/>
              <a:t> или </a:t>
            </a:r>
            <a:r>
              <a:rPr lang="ru-RU" dirty="0" err="1"/>
              <a:t>Instagram</a:t>
            </a:r>
            <a:r>
              <a:rPr lang="ru-RU" dirty="0"/>
              <a:t>.</a:t>
            </a:r>
          </a:p>
        </p:txBody>
      </p:sp>
      <p:sp>
        <p:nvSpPr>
          <p:cNvPr id="2867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05A5B8-43CD-4583-8053-A63A77F3334D}" type="slidenum">
              <a:rPr lang="ru-RU"/>
              <a:pPr fontAlgn="base">
                <a:spcBef>
                  <a:spcPct val="0"/>
                </a:spcBef>
                <a:spcAft>
                  <a:spcPct val="0"/>
                </a:spcAft>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a:bodyPr>
          <a:lstStyle/>
          <a:p>
            <a:pPr indent="182880" fontAlgn="auto">
              <a:spcBef>
                <a:spcPts val="0"/>
              </a:spcBef>
              <a:spcAft>
                <a:spcPts val="0"/>
              </a:spcAft>
              <a:defRPr/>
            </a:pPr>
            <a:r>
              <a:rPr lang="ru-RU" dirty="0"/>
              <a:t>Ребята, давайте обсудим, е</a:t>
            </a:r>
            <a:r>
              <a:rPr lang="ru-RU" dirty="0">
                <a:solidFill>
                  <a:schemeClr val="accent5">
                    <a:lumMod val="50000"/>
                  </a:schemeClr>
                </a:solidFill>
              </a:rPr>
              <a:t>сли вы </a:t>
            </a:r>
            <a:r>
              <a:rPr lang="ru-RU" dirty="0"/>
              <a:t>подвергаетесь </a:t>
            </a:r>
            <a:r>
              <a:rPr lang="ru-RU" dirty="0" err="1"/>
              <a:t>кибербуллингу</a:t>
            </a:r>
            <a:r>
              <a:rPr lang="ru-RU" dirty="0">
                <a:solidFill>
                  <a:schemeClr val="accent5">
                    <a:lumMod val="50000"/>
                  </a:schemeClr>
                </a:solidFill>
              </a:rPr>
              <a:t>, но я боитесь рассказать родителям об этом. </a:t>
            </a:r>
            <a:r>
              <a:rPr lang="ru-RU" dirty="0"/>
              <a:t>Как вы все-таки можете сказать им?</a:t>
            </a:r>
          </a:p>
        </p:txBody>
      </p:sp>
      <p:sp>
        <p:nvSpPr>
          <p:cNvPr id="3072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5EB3CD-B8BB-4F88-B27D-2B22529D5FBE}" type="slidenum">
              <a:rPr lang="ru-RU"/>
              <a:pPr fontAlgn="base">
                <a:spcBef>
                  <a:spcPct val="0"/>
                </a:spcBef>
                <a:spcAft>
                  <a:spcPct val="0"/>
                </a:spcAft>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p:cNvSpPr>
          <p:nvPr>
            <p:ph type="sldImg"/>
          </p:nvPr>
        </p:nvSpPr>
        <p:spPr bwMode="auto">
          <a:noFill/>
          <a:ln>
            <a:solidFill>
              <a:srgbClr val="000000"/>
            </a:solidFill>
            <a:miter lim="800000"/>
            <a:headEnd/>
            <a:tailEnd/>
          </a:ln>
        </p:spPr>
      </p:sp>
      <p:sp>
        <p:nvSpPr>
          <p:cNvPr id="32770" name="Заметки 2"/>
          <p:cNvSpPr>
            <a:spLocks noGrp="1"/>
          </p:cNvSpPr>
          <p:nvPr>
            <p:ph type="body" idx="1"/>
          </p:nvPr>
        </p:nvSpPr>
        <p:spPr bwMode="auto">
          <a:noFill/>
        </p:spPr>
        <p:txBody>
          <a:bodyPr wrap="square" numCol="1" anchor="t" anchorCtr="0" compatLnSpc="1">
            <a:prstTxWarp prst="textNoShape">
              <a:avLst/>
            </a:prstTxWarp>
          </a:bodyPr>
          <a:lstStyle/>
          <a:p>
            <a:pPr indent="182563">
              <a:spcBef>
                <a:spcPct val="0"/>
              </a:spcBef>
            </a:pPr>
            <a:r>
              <a:rPr lang="ru-RU" b="1" i="1" smtClean="0"/>
              <a:t>(Говорите уверенно и убеждайте подростков что нужно говорить родителям о кибербуллинге)</a:t>
            </a:r>
          </a:p>
          <a:p>
            <a:pPr indent="182563">
              <a:spcBef>
                <a:spcPct val="0"/>
              </a:spcBef>
            </a:pPr>
            <a:endParaRPr lang="ru-RU" smtClean="0"/>
          </a:p>
          <a:p>
            <a:pPr indent="182563">
              <a:spcBef>
                <a:spcPct val="0"/>
              </a:spcBef>
            </a:pPr>
            <a:r>
              <a:rPr lang="ru-RU" smtClean="0"/>
              <a:t>Ребята, спасибо за ваши ответы! Очень здорово, что вы делитесь своим опытом и мыслями со всей группой.</a:t>
            </a:r>
          </a:p>
          <a:p>
            <a:pPr indent="182563">
              <a:spcBef>
                <a:spcPct val="0"/>
              </a:spcBef>
            </a:pPr>
            <a:r>
              <a:rPr lang="ru-RU" smtClean="0"/>
              <a:t>Разговаривать с родителями не просто для всех. Но есть вещи, которые вы можете сделать, чтобы помочь разговору. Выберите время, чтобы поговорить, когда вы уверены, что они полностью сосредоточены на вас. Объясните, насколько серьезна проблема для вас. Помните, что они могут не настолько хорошо знать информационные технологии, как вы, поэтому вам может понадобиться помочь им понять, что происходит.</a:t>
            </a:r>
            <a:endParaRPr lang="ru-RU" b="1" i="1" smtClean="0"/>
          </a:p>
          <a:p>
            <a:pPr indent="182563">
              <a:spcBef>
                <a:spcPct val="0"/>
              </a:spcBef>
            </a:pPr>
            <a:r>
              <a:rPr lang="ru-RU" smtClean="0">
                <a:solidFill>
                  <a:srgbClr val="002060"/>
                </a:solidFill>
              </a:rPr>
              <a:t>Они могут не сразу ответить вам, но они, вероятно, захотят помочь, и вместе вы сможете найти решение. </a:t>
            </a:r>
          </a:p>
          <a:p>
            <a:pPr indent="182563">
              <a:spcBef>
                <a:spcPct val="0"/>
              </a:spcBef>
            </a:pPr>
            <a:r>
              <a:rPr lang="ru-RU" smtClean="0">
                <a:solidFill>
                  <a:srgbClr val="002060"/>
                </a:solidFill>
              </a:rPr>
              <a:t>Две головы всегда лучше, чем одна! Если вы все еще не знаете, что делать, рассмотрите возможность общения с другими людьми, которым вы доверяете. Часто о вас заботятся и хотят вам помочь намного больше людей, чем вы себе представляете!</a:t>
            </a:r>
            <a:endParaRPr lang="ru-RU" smtClean="0"/>
          </a:p>
        </p:txBody>
      </p:sp>
      <p:sp>
        <p:nvSpPr>
          <p:cNvPr id="3277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CAA06D-06B0-470A-AA13-A10C517F9D24}" type="slidenum">
              <a:rPr lang="ru-RU"/>
              <a:pPr fontAlgn="base">
                <a:spcBef>
                  <a:spcPct val="0"/>
                </a:spcBef>
                <a:spcAft>
                  <a:spcPct val="0"/>
                </a:spcAft>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091B13A7-6B1E-45B6-AD1B-E00B5D49796A}" type="datetimeFigureOut">
              <a:rPr lang="ru-RU"/>
              <a:pPr>
                <a:defRPr/>
              </a:pPr>
              <a:t>19.11.2020</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AAE92FC8-DFF0-4B4D-BD50-45E741EFEBFA}" type="slidenum">
              <a:rPr lang="ru-RU"/>
              <a:pPr>
                <a:defRPr/>
              </a:pPr>
              <a:t>‹#›</a:t>
            </a:fld>
            <a:endParaRPr lang="ru-RU"/>
          </a:p>
        </p:txBody>
      </p:sp>
    </p:spTree>
  </p:cSld>
  <p:clrMapOvr>
    <a:masterClrMapping/>
  </p:clrMapOvr>
  <p:transition advTm="2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C73C4991-989F-46AF-9688-B34330D1A4E2}" type="datetimeFigureOut">
              <a:rPr lang="ru-RU"/>
              <a:pPr>
                <a:defRPr/>
              </a:pPr>
              <a:t>19.11.2020</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4246D0D4-5099-4A0F-A822-A940ED08FFD7}" type="slidenum">
              <a:rPr lang="ru-RU"/>
              <a:pPr>
                <a:defRPr/>
              </a:pPr>
              <a:t>‹#›</a:t>
            </a:fld>
            <a:endParaRPr lang="ru-RU"/>
          </a:p>
        </p:txBody>
      </p:sp>
    </p:spTree>
  </p:cSld>
  <p:clrMapOvr>
    <a:masterClrMapping/>
  </p:clrMapOvr>
  <p:transition advTm="2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5D1FBA26-5848-40C0-80EA-46AA436F9902}" type="datetimeFigureOut">
              <a:rPr lang="ru-RU"/>
              <a:pPr>
                <a:defRPr/>
              </a:pPr>
              <a:t>19.11.2020</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69D03D03-B227-4CF8-8BF4-478824034B18}" type="slidenum">
              <a:rPr lang="ru-RU"/>
              <a:pPr>
                <a:defRPr/>
              </a:pPr>
              <a:t>‹#›</a:t>
            </a:fld>
            <a:endParaRPr lang="ru-RU"/>
          </a:p>
        </p:txBody>
      </p:sp>
    </p:spTree>
  </p:cSld>
  <p:clrMapOvr>
    <a:masterClrMapping/>
  </p:clrMapOvr>
  <p:transition advTm="200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Пустой слайд">
    <p:spTree>
      <p:nvGrpSpPr>
        <p:cNvPr id="1" name=""/>
        <p:cNvGrpSpPr/>
        <p:nvPr/>
      </p:nvGrpSpPr>
      <p:grpSpPr>
        <a:xfrm>
          <a:off x="0" y="0"/>
          <a:ext cx="0" cy="0"/>
          <a:chOff x="0" y="0"/>
          <a:chExt cx="0" cy="0"/>
        </a:xfrm>
      </p:grpSpPr>
      <p:grpSp>
        <p:nvGrpSpPr>
          <p:cNvPr id="44" name="Group 3"/>
          <p:cNvGrpSpPr>
            <a:grpSpLocks/>
          </p:cNvGrpSpPr>
          <p:nvPr userDrawn="1"/>
        </p:nvGrpSpPr>
        <p:grpSpPr bwMode="auto">
          <a:xfrm>
            <a:off x="63500" y="1198563"/>
            <a:ext cx="1989138" cy="1524000"/>
            <a:chOff x="63500" y="1058435"/>
            <a:chExt cx="1989428" cy="1524000"/>
          </a:xfrm>
        </p:grpSpPr>
        <p:sp>
          <p:nvSpPr>
            <p:cNvPr id="45" name="Freeform 5">
              <a:extLst>
                <a:ext uri="{FF2B5EF4-FFF2-40B4-BE49-F238E27FC236}"/>
              </a:extLst>
            </p:cNvPr>
            <p:cNvSpPr>
              <a:spLocks/>
            </p:cNvSpPr>
            <p:nvPr/>
          </p:nvSpPr>
          <p:spPr bwMode="auto">
            <a:xfrm rot="21480000">
              <a:off x="127009" y="1104472"/>
              <a:ext cx="1925919" cy="1477963"/>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a:lstStyle/>
            <a:p>
              <a:pPr fontAlgn="auto">
                <a:spcBef>
                  <a:spcPts val="0"/>
                </a:spcBef>
                <a:spcAft>
                  <a:spcPts val="0"/>
                </a:spcAft>
                <a:defRPr/>
              </a:pPr>
              <a:endParaRPr lang="en-US" sz="1100" dirty="0">
                <a:latin typeface="+mn-lt"/>
              </a:endParaRPr>
            </a:p>
          </p:txBody>
        </p:sp>
        <p:sp>
          <p:nvSpPr>
            <p:cNvPr id="46" name="Freeform 5">
              <a:extLst>
                <a:ext uri="{FF2B5EF4-FFF2-40B4-BE49-F238E27FC236}"/>
              </a:extLst>
            </p:cNvPr>
            <p:cNvSpPr>
              <a:spLocks/>
            </p:cNvSpPr>
            <p:nvPr/>
          </p:nvSpPr>
          <p:spPr bwMode="auto">
            <a:xfrm>
              <a:off x="63500" y="1058435"/>
              <a:ext cx="1964024" cy="1508125"/>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6"/>
                </a:gs>
                <a:gs pos="31000">
                  <a:schemeClr val="accent6">
                    <a:lumMod val="60000"/>
                    <a:lumOff val="40000"/>
                  </a:schemeClr>
                </a:gs>
              </a:gsLst>
              <a:lin ang="5400000" scaled="1"/>
              <a:tileRect/>
            </a:gradFill>
            <a:ln w="9525">
              <a:noFill/>
              <a:round/>
              <a:headEnd/>
              <a:tailEnd/>
            </a:ln>
          </p:spPr>
          <p:txBody>
            <a:bodyPr/>
            <a:lstStyle/>
            <a:p>
              <a:pPr fontAlgn="auto">
                <a:spcBef>
                  <a:spcPts val="0"/>
                </a:spcBef>
                <a:spcAft>
                  <a:spcPts val="0"/>
                </a:spcAft>
                <a:defRPr/>
              </a:pPr>
              <a:endParaRPr lang="en-US" sz="1100" dirty="0">
                <a:latin typeface="+mn-lt"/>
              </a:endParaRPr>
            </a:p>
          </p:txBody>
        </p:sp>
      </p:grpSp>
      <p:grpSp>
        <p:nvGrpSpPr>
          <p:cNvPr id="47" name="Group 10"/>
          <p:cNvGrpSpPr>
            <a:grpSpLocks/>
          </p:cNvGrpSpPr>
          <p:nvPr/>
        </p:nvGrpSpPr>
        <p:grpSpPr bwMode="auto">
          <a:xfrm rot="-188795">
            <a:off x="2046288" y="1108075"/>
            <a:ext cx="1990725" cy="1524000"/>
            <a:chOff x="685800" y="533400"/>
            <a:chExt cx="4016605" cy="2633255"/>
          </a:xfrm>
        </p:grpSpPr>
        <p:sp>
          <p:nvSpPr>
            <p:cNvPr id="48" name="Freeform 5">
              <a:extLst>
                <a:ext uri="{FF2B5EF4-FFF2-40B4-BE49-F238E27FC236}"/>
              </a:extLst>
            </p:cNvPr>
            <p:cNvSpPr>
              <a:spLocks/>
            </p:cNvSpPr>
            <p:nvPr/>
          </p:nvSpPr>
          <p:spPr bwMode="auto">
            <a:xfrm rot="-120000">
              <a:off x="811627" y="610421"/>
              <a:ext cx="3888484" cy="255370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a:lstStyle/>
            <a:p>
              <a:pPr fontAlgn="auto">
                <a:spcBef>
                  <a:spcPts val="0"/>
                </a:spcBef>
                <a:spcAft>
                  <a:spcPts val="0"/>
                </a:spcAft>
                <a:defRPr/>
              </a:pPr>
              <a:endParaRPr lang="en-US" sz="1100" dirty="0">
                <a:latin typeface="+mn-lt"/>
              </a:endParaRPr>
            </a:p>
          </p:txBody>
        </p:sp>
        <p:sp>
          <p:nvSpPr>
            <p:cNvPr id="49" name="Freeform 15">
              <a:extLst>
                <a:ext uri="{FF2B5EF4-FFF2-40B4-BE49-F238E27FC236}"/>
              </a:extLst>
            </p:cNvPr>
            <p:cNvSpPr>
              <a:spLocks/>
            </p:cNvSpPr>
            <p:nvPr/>
          </p:nvSpPr>
          <p:spPr bwMode="auto">
            <a:xfrm>
              <a:off x="683519" y="532066"/>
              <a:ext cx="3965356" cy="2605825"/>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5"/>
                </a:gs>
                <a:gs pos="31000">
                  <a:schemeClr val="accent5">
                    <a:lumMod val="60000"/>
                    <a:lumOff val="40000"/>
                  </a:schemeClr>
                </a:gs>
              </a:gsLst>
              <a:lin ang="5400000" scaled="1"/>
              <a:tileRect/>
            </a:gradFill>
            <a:ln w="9525">
              <a:noFill/>
              <a:round/>
              <a:headEnd/>
              <a:tailEnd/>
            </a:ln>
          </p:spPr>
          <p:txBody>
            <a:bodyPr/>
            <a:lstStyle/>
            <a:p>
              <a:pPr fontAlgn="auto">
                <a:spcBef>
                  <a:spcPts val="0"/>
                </a:spcBef>
                <a:spcAft>
                  <a:spcPts val="0"/>
                </a:spcAft>
                <a:defRPr/>
              </a:pPr>
              <a:endParaRPr lang="en-US" sz="1100" dirty="0">
                <a:latin typeface="+mn-lt"/>
              </a:endParaRPr>
            </a:p>
          </p:txBody>
        </p:sp>
      </p:grpSp>
      <p:grpSp>
        <p:nvGrpSpPr>
          <p:cNvPr id="50" name="Group 17"/>
          <p:cNvGrpSpPr>
            <a:grpSpLocks/>
          </p:cNvGrpSpPr>
          <p:nvPr/>
        </p:nvGrpSpPr>
        <p:grpSpPr bwMode="auto">
          <a:xfrm>
            <a:off x="4064000" y="1274763"/>
            <a:ext cx="1989138" cy="1524000"/>
            <a:chOff x="685800" y="533400"/>
            <a:chExt cx="4016605" cy="2633255"/>
          </a:xfrm>
        </p:grpSpPr>
        <p:sp>
          <p:nvSpPr>
            <p:cNvPr id="51" name="Freeform 5">
              <a:extLst>
                <a:ext uri="{FF2B5EF4-FFF2-40B4-BE49-F238E27FC236}"/>
              </a:extLst>
            </p:cNvPr>
            <p:cNvSpPr>
              <a:spLocks/>
            </p:cNvSpPr>
            <p:nvPr/>
          </p:nvSpPr>
          <p:spPr bwMode="auto">
            <a:xfrm rot="-120000">
              <a:off x="814024" y="612945"/>
              <a:ext cx="3888381" cy="2553710"/>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a:lstStyle/>
            <a:p>
              <a:pPr fontAlgn="auto">
                <a:spcBef>
                  <a:spcPts val="0"/>
                </a:spcBef>
                <a:spcAft>
                  <a:spcPts val="0"/>
                </a:spcAft>
                <a:defRPr/>
              </a:pPr>
              <a:endParaRPr lang="en-US" sz="1100" dirty="0">
                <a:latin typeface="+mn-lt"/>
              </a:endParaRPr>
            </a:p>
          </p:txBody>
        </p:sp>
        <p:sp>
          <p:nvSpPr>
            <p:cNvPr id="52" name="Freeform 22">
              <a:extLst>
                <a:ext uri="{FF2B5EF4-FFF2-40B4-BE49-F238E27FC236}"/>
              </a:extLst>
            </p:cNvPr>
            <p:cNvSpPr>
              <a:spLocks/>
            </p:cNvSpPr>
            <p:nvPr/>
          </p:nvSpPr>
          <p:spPr bwMode="auto">
            <a:xfrm>
              <a:off x="685800" y="533400"/>
              <a:ext cx="3965316" cy="2605825"/>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3"/>
                </a:gs>
                <a:gs pos="31000">
                  <a:schemeClr val="accent3">
                    <a:lumMod val="60000"/>
                    <a:lumOff val="40000"/>
                  </a:schemeClr>
                </a:gs>
              </a:gsLst>
              <a:lin ang="5400000" scaled="1"/>
              <a:tileRect/>
            </a:gradFill>
            <a:ln w="9525">
              <a:noFill/>
              <a:round/>
              <a:headEnd/>
              <a:tailEnd/>
            </a:ln>
          </p:spPr>
          <p:txBody>
            <a:bodyPr/>
            <a:lstStyle/>
            <a:p>
              <a:pPr fontAlgn="auto">
                <a:spcBef>
                  <a:spcPts val="0"/>
                </a:spcBef>
                <a:spcAft>
                  <a:spcPts val="0"/>
                </a:spcAft>
                <a:defRPr/>
              </a:pPr>
              <a:endParaRPr lang="en-US" sz="1100" dirty="0">
                <a:latin typeface="+mn-lt"/>
              </a:endParaRPr>
            </a:p>
          </p:txBody>
        </p:sp>
      </p:grpSp>
      <p:grpSp>
        <p:nvGrpSpPr>
          <p:cNvPr id="53" name="Group 24"/>
          <p:cNvGrpSpPr>
            <a:grpSpLocks/>
          </p:cNvGrpSpPr>
          <p:nvPr/>
        </p:nvGrpSpPr>
        <p:grpSpPr bwMode="auto">
          <a:xfrm rot="-188795">
            <a:off x="6110288" y="1030288"/>
            <a:ext cx="1943100" cy="1524000"/>
            <a:chOff x="685800" y="533400"/>
            <a:chExt cx="4016605" cy="2633255"/>
          </a:xfrm>
        </p:grpSpPr>
        <p:sp>
          <p:nvSpPr>
            <p:cNvPr id="54" name="Freeform 5">
              <a:extLst>
                <a:ext uri="{FF2B5EF4-FFF2-40B4-BE49-F238E27FC236}"/>
              </a:extLst>
            </p:cNvPr>
            <p:cNvSpPr>
              <a:spLocks/>
            </p:cNvSpPr>
            <p:nvPr/>
          </p:nvSpPr>
          <p:spPr bwMode="auto">
            <a:xfrm rot="-120000">
              <a:off x="811431" y="610344"/>
              <a:ext cx="3888626" cy="2553710"/>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a:lstStyle/>
            <a:p>
              <a:pPr fontAlgn="auto">
                <a:spcBef>
                  <a:spcPts val="0"/>
                </a:spcBef>
                <a:spcAft>
                  <a:spcPts val="0"/>
                </a:spcAft>
                <a:defRPr/>
              </a:pPr>
              <a:endParaRPr lang="en-US" sz="1100" dirty="0">
                <a:latin typeface="+mn-lt"/>
              </a:endParaRPr>
            </a:p>
          </p:txBody>
        </p:sp>
        <p:sp>
          <p:nvSpPr>
            <p:cNvPr id="55" name="Freeform 29">
              <a:extLst>
                <a:ext uri="{FF2B5EF4-FFF2-40B4-BE49-F238E27FC236}"/>
              </a:extLst>
            </p:cNvPr>
            <p:cNvSpPr>
              <a:spLocks/>
            </p:cNvSpPr>
            <p:nvPr/>
          </p:nvSpPr>
          <p:spPr bwMode="auto">
            <a:xfrm>
              <a:off x="683463" y="532066"/>
              <a:ext cx="3964100" cy="2605825"/>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4"/>
                </a:gs>
                <a:gs pos="31000">
                  <a:schemeClr val="accent4">
                    <a:lumMod val="60000"/>
                    <a:lumOff val="40000"/>
                  </a:schemeClr>
                </a:gs>
              </a:gsLst>
              <a:lin ang="5400000" scaled="1"/>
              <a:tileRect/>
            </a:gradFill>
            <a:ln w="9525">
              <a:noFill/>
              <a:round/>
              <a:headEnd/>
              <a:tailEnd/>
            </a:ln>
          </p:spPr>
          <p:txBody>
            <a:bodyPr/>
            <a:lstStyle/>
            <a:p>
              <a:pPr fontAlgn="auto">
                <a:spcBef>
                  <a:spcPts val="0"/>
                </a:spcBef>
                <a:spcAft>
                  <a:spcPts val="0"/>
                </a:spcAft>
                <a:defRPr/>
              </a:pPr>
              <a:endParaRPr lang="en-US" sz="1100" dirty="0">
                <a:latin typeface="+mn-lt"/>
              </a:endParaRPr>
            </a:p>
          </p:txBody>
        </p:sp>
      </p:grpSp>
      <p:grpSp>
        <p:nvGrpSpPr>
          <p:cNvPr id="56" name="Group 31"/>
          <p:cNvGrpSpPr>
            <a:grpSpLocks/>
          </p:cNvGrpSpPr>
          <p:nvPr/>
        </p:nvGrpSpPr>
        <p:grpSpPr bwMode="auto">
          <a:xfrm rot="-267228">
            <a:off x="8094663" y="1133475"/>
            <a:ext cx="1990725" cy="1524000"/>
            <a:chOff x="685800" y="533400"/>
            <a:chExt cx="4016605" cy="2633255"/>
          </a:xfrm>
        </p:grpSpPr>
        <p:sp>
          <p:nvSpPr>
            <p:cNvPr id="57" name="Freeform 5">
              <a:extLst>
                <a:ext uri="{FF2B5EF4-FFF2-40B4-BE49-F238E27FC236}"/>
              </a:extLst>
            </p:cNvPr>
            <p:cNvSpPr>
              <a:spLocks/>
            </p:cNvSpPr>
            <p:nvPr/>
          </p:nvSpPr>
          <p:spPr bwMode="auto">
            <a:xfrm rot="-120000">
              <a:off x="813811" y="611831"/>
              <a:ext cx="3888484" cy="255370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a:lstStyle/>
            <a:p>
              <a:pPr fontAlgn="auto">
                <a:spcBef>
                  <a:spcPts val="0"/>
                </a:spcBef>
                <a:spcAft>
                  <a:spcPts val="0"/>
                </a:spcAft>
                <a:defRPr/>
              </a:pPr>
              <a:endParaRPr lang="en-US" sz="1100" dirty="0">
                <a:latin typeface="+mn-lt"/>
              </a:endParaRPr>
            </a:p>
          </p:txBody>
        </p:sp>
        <p:sp>
          <p:nvSpPr>
            <p:cNvPr id="58" name="Freeform 38">
              <a:extLst>
                <a:ext uri="{FF2B5EF4-FFF2-40B4-BE49-F238E27FC236}"/>
              </a:extLst>
            </p:cNvPr>
            <p:cNvSpPr>
              <a:spLocks/>
            </p:cNvSpPr>
            <p:nvPr/>
          </p:nvSpPr>
          <p:spPr bwMode="auto">
            <a:xfrm>
              <a:off x="683927" y="531524"/>
              <a:ext cx="3965356" cy="2605825"/>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2"/>
                </a:gs>
                <a:gs pos="30000">
                  <a:schemeClr val="accent2">
                    <a:lumMod val="60000"/>
                    <a:lumOff val="40000"/>
                  </a:schemeClr>
                </a:gs>
              </a:gsLst>
              <a:lin ang="5400000" scaled="1"/>
              <a:tileRect/>
            </a:gradFill>
            <a:ln w="9525">
              <a:noFill/>
              <a:round/>
              <a:headEnd/>
              <a:tailEnd/>
            </a:ln>
          </p:spPr>
          <p:txBody>
            <a:bodyPr/>
            <a:lstStyle/>
            <a:p>
              <a:pPr fontAlgn="auto">
                <a:spcBef>
                  <a:spcPts val="0"/>
                </a:spcBef>
                <a:spcAft>
                  <a:spcPts val="0"/>
                </a:spcAft>
                <a:defRPr/>
              </a:pPr>
              <a:endParaRPr lang="en-US" sz="1100" dirty="0">
                <a:latin typeface="+mn-lt"/>
              </a:endParaRPr>
            </a:p>
          </p:txBody>
        </p:sp>
      </p:grpSp>
      <p:grpSp>
        <p:nvGrpSpPr>
          <p:cNvPr id="59" name="Group 40"/>
          <p:cNvGrpSpPr>
            <a:grpSpLocks/>
          </p:cNvGrpSpPr>
          <p:nvPr/>
        </p:nvGrpSpPr>
        <p:grpSpPr bwMode="auto">
          <a:xfrm>
            <a:off x="10134600" y="1274763"/>
            <a:ext cx="1989138" cy="1524000"/>
            <a:chOff x="685800" y="533400"/>
            <a:chExt cx="4016605" cy="2633255"/>
          </a:xfrm>
        </p:grpSpPr>
        <p:sp>
          <p:nvSpPr>
            <p:cNvPr id="60" name="Freeform 5">
              <a:extLst>
                <a:ext uri="{FF2B5EF4-FFF2-40B4-BE49-F238E27FC236}"/>
              </a:extLst>
            </p:cNvPr>
            <p:cNvSpPr>
              <a:spLocks/>
            </p:cNvSpPr>
            <p:nvPr/>
          </p:nvSpPr>
          <p:spPr bwMode="auto">
            <a:xfrm rot="-120000">
              <a:off x="814024" y="612945"/>
              <a:ext cx="3888381" cy="2553710"/>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a:lstStyle/>
            <a:p>
              <a:pPr fontAlgn="auto">
                <a:spcBef>
                  <a:spcPts val="0"/>
                </a:spcBef>
                <a:spcAft>
                  <a:spcPts val="0"/>
                </a:spcAft>
                <a:defRPr/>
              </a:pPr>
              <a:endParaRPr lang="en-US" sz="1100" dirty="0">
                <a:latin typeface="+mn-lt"/>
              </a:endParaRPr>
            </a:p>
          </p:txBody>
        </p:sp>
        <p:sp>
          <p:nvSpPr>
            <p:cNvPr id="61" name="Freeform 47">
              <a:extLst>
                <a:ext uri="{FF2B5EF4-FFF2-40B4-BE49-F238E27FC236}"/>
              </a:extLst>
            </p:cNvPr>
            <p:cNvSpPr>
              <a:spLocks/>
            </p:cNvSpPr>
            <p:nvPr/>
          </p:nvSpPr>
          <p:spPr bwMode="auto">
            <a:xfrm>
              <a:off x="685800" y="533400"/>
              <a:ext cx="3965316" cy="2605825"/>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1"/>
                </a:gs>
                <a:gs pos="31000">
                  <a:schemeClr val="accent1">
                    <a:lumMod val="60000"/>
                    <a:lumOff val="40000"/>
                  </a:schemeClr>
                </a:gs>
              </a:gsLst>
              <a:lin ang="5400000" scaled="1"/>
              <a:tileRect/>
            </a:gradFill>
            <a:ln w="9525">
              <a:noFill/>
              <a:round/>
              <a:headEnd/>
              <a:tailEnd/>
            </a:ln>
          </p:spPr>
          <p:txBody>
            <a:bodyPr/>
            <a:lstStyle/>
            <a:p>
              <a:pPr fontAlgn="auto">
                <a:spcBef>
                  <a:spcPts val="0"/>
                </a:spcBef>
                <a:spcAft>
                  <a:spcPts val="0"/>
                </a:spcAft>
                <a:defRPr/>
              </a:pPr>
              <a:endParaRPr lang="en-US" sz="1100" dirty="0">
                <a:latin typeface="+mn-lt"/>
              </a:endParaRPr>
            </a:p>
          </p:txBody>
        </p:sp>
      </p:grpSp>
      <p:grpSp>
        <p:nvGrpSpPr>
          <p:cNvPr id="62" name="Group 49">
            <a:extLst>
              <a:ext uri="{FF2B5EF4-FFF2-40B4-BE49-F238E27FC236}"/>
            </a:extLst>
          </p:cNvPr>
          <p:cNvGrpSpPr/>
          <p:nvPr/>
        </p:nvGrpSpPr>
        <p:grpSpPr>
          <a:xfrm>
            <a:off x="533401" y="3385871"/>
            <a:ext cx="10988040" cy="402908"/>
            <a:chOff x="533401" y="3429001"/>
            <a:chExt cx="10988040" cy="402908"/>
          </a:xfrm>
          <a:solidFill>
            <a:schemeClr val="tx1"/>
          </a:solidFill>
        </p:grpSpPr>
        <p:grpSp>
          <p:nvGrpSpPr>
            <p:cNvPr id="63" name="Group 57">
              <a:extLst>
                <a:ext uri="{FF2B5EF4-FFF2-40B4-BE49-F238E27FC236}"/>
              </a:extLst>
            </p:cNvPr>
            <p:cNvGrpSpPr/>
            <p:nvPr/>
          </p:nvGrpSpPr>
          <p:grpSpPr>
            <a:xfrm rot="5400000">
              <a:off x="7921469" y="231937"/>
              <a:ext cx="326707" cy="6873241"/>
              <a:chOff x="6400800" y="3048000"/>
              <a:chExt cx="326707" cy="6873241"/>
            </a:xfrm>
            <a:grpFill/>
          </p:grpSpPr>
          <p:sp>
            <p:nvSpPr>
              <p:cNvPr id="67" name="Freeform 7">
                <a:extLst>
                  <a:ext uri="{FF2B5EF4-FFF2-40B4-BE49-F238E27FC236}"/>
                </a:extLst>
              </p:cNvPr>
              <p:cNvSpPr>
                <a:spLocks/>
              </p:cNvSpPr>
              <p:nvPr/>
            </p:nvSpPr>
            <p:spPr bwMode="auto">
              <a:xfrm>
                <a:off x="6400800" y="3048000"/>
                <a:ext cx="326707" cy="321892"/>
              </a:xfrm>
              <a:custGeom>
                <a:avLst/>
                <a:gdLst/>
                <a:ahLst/>
                <a:cxnLst>
                  <a:cxn ang="0">
                    <a:pos x="124" y="515"/>
                  </a:cxn>
                  <a:cxn ang="0">
                    <a:pos x="183" y="467"/>
                  </a:cxn>
                  <a:cxn ang="0">
                    <a:pos x="230" y="415"/>
                  </a:cxn>
                  <a:cxn ang="0">
                    <a:pos x="265" y="359"/>
                  </a:cxn>
                  <a:cxn ang="0">
                    <a:pos x="295" y="302"/>
                  </a:cxn>
                  <a:cxn ang="0">
                    <a:pos x="306" y="272"/>
                  </a:cxn>
                  <a:cxn ang="0">
                    <a:pos x="345" y="204"/>
                  </a:cxn>
                  <a:cxn ang="0">
                    <a:pos x="354" y="185"/>
                  </a:cxn>
                  <a:cxn ang="0">
                    <a:pos x="352" y="180"/>
                  </a:cxn>
                  <a:cxn ang="0">
                    <a:pos x="330" y="182"/>
                  </a:cxn>
                  <a:cxn ang="0">
                    <a:pos x="337" y="185"/>
                  </a:cxn>
                  <a:cxn ang="0">
                    <a:pos x="372" y="230"/>
                  </a:cxn>
                  <a:cxn ang="0">
                    <a:pos x="441" y="330"/>
                  </a:cxn>
                  <a:cxn ang="0">
                    <a:pos x="478" y="380"/>
                  </a:cxn>
                  <a:cxn ang="0">
                    <a:pos x="552" y="474"/>
                  </a:cxn>
                  <a:cxn ang="0">
                    <a:pos x="591" y="521"/>
                  </a:cxn>
                  <a:cxn ang="0">
                    <a:pos x="811" y="780"/>
                  </a:cxn>
                  <a:cxn ang="0">
                    <a:pos x="882" y="869"/>
                  </a:cxn>
                  <a:cxn ang="0">
                    <a:pos x="865" y="793"/>
                  </a:cxn>
                  <a:cxn ang="0">
                    <a:pos x="843" y="721"/>
                  </a:cxn>
                  <a:cxn ang="0">
                    <a:pos x="817" y="650"/>
                  </a:cxn>
                  <a:cxn ang="0">
                    <a:pos x="752" y="513"/>
                  </a:cxn>
                  <a:cxn ang="0">
                    <a:pos x="676" y="382"/>
                  </a:cxn>
                  <a:cxn ang="0">
                    <a:pos x="635" y="315"/>
                  </a:cxn>
                  <a:cxn ang="0">
                    <a:pos x="595" y="250"/>
                  </a:cxn>
                  <a:cxn ang="0">
                    <a:pos x="535" y="144"/>
                  </a:cxn>
                  <a:cxn ang="0">
                    <a:pos x="491" y="87"/>
                  </a:cxn>
                  <a:cxn ang="0">
                    <a:pos x="454" y="48"/>
                  </a:cxn>
                  <a:cxn ang="0">
                    <a:pos x="432" y="28"/>
                  </a:cxn>
                  <a:cxn ang="0">
                    <a:pos x="396" y="7"/>
                  </a:cxn>
                  <a:cxn ang="0">
                    <a:pos x="359" y="0"/>
                  </a:cxn>
                  <a:cxn ang="0">
                    <a:pos x="322" y="2"/>
                  </a:cxn>
                  <a:cxn ang="0">
                    <a:pos x="285" y="11"/>
                  </a:cxn>
                  <a:cxn ang="0">
                    <a:pos x="250" y="28"/>
                  </a:cxn>
                  <a:cxn ang="0">
                    <a:pos x="222" y="46"/>
                  </a:cxn>
                  <a:cxn ang="0">
                    <a:pos x="200" y="69"/>
                  </a:cxn>
                  <a:cxn ang="0">
                    <a:pos x="185" y="89"/>
                  </a:cxn>
                  <a:cxn ang="0">
                    <a:pos x="157" y="128"/>
                  </a:cxn>
                  <a:cxn ang="0">
                    <a:pos x="111" y="207"/>
                  </a:cxn>
                  <a:cxn ang="0">
                    <a:pos x="89" y="246"/>
                  </a:cxn>
                  <a:cxn ang="0">
                    <a:pos x="50" y="309"/>
                  </a:cxn>
                  <a:cxn ang="0">
                    <a:pos x="13" y="367"/>
                  </a:cxn>
                  <a:cxn ang="0">
                    <a:pos x="2" y="395"/>
                  </a:cxn>
                  <a:cxn ang="0">
                    <a:pos x="0" y="422"/>
                  </a:cxn>
                  <a:cxn ang="0">
                    <a:pos x="9" y="450"/>
                  </a:cxn>
                  <a:cxn ang="0">
                    <a:pos x="33" y="476"/>
                  </a:cxn>
                  <a:cxn ang="0">
                    <a:pos x="46" y="485"/>
                  </a:cxn>
                  <a:cxn ang="0">
                    <a:pos x="98" y="513"/>
                  </a:cxn>
                  <a:cxn ang="0">
                    <a:pos x="111" y="517"/>
                  </a:cxn>
                  <a:cxn ang="0">
                    <a:pos x="122" y="517"/>
                  </a:cxn>
                  <a:cxn ang="0">
                    <a:pos x="124" y="515"/>
                  </a:cxn>
                </a:cxnLst>
                <a:rect l="0" t="0" r="r" b="b"/>
                <a:pathLst>
                  <a:path w="882" h="869">
                    <a:moveTo>
                      <a:pt x="124" y="515"/>
                    </a:moveTo>
                    <a:lnTo>
                      <a:pt x="124" y="515"/>
                    </a:lnTo>
                    <a:lnTo>
                      <a:pt x="156" y="491"/>
                    </a:lnTo>
                    <a:lnTo>
                      <a:pt x="183" y="467"/>
                    </a:lnTo>
                    <a:lnTo>
                      <a:pt x="207" y="441"/>
                    </a:lnTo>
                    <a:lnTo>
                      <a:pt x="230" y="415"/>
                    </a:lnTo>
                    <a:lnTo>
                      <a:pt x="248" y="387"/>
                    </a:lnTo>
                    <a:lnTo>
                      <a:pt x="265" y="359"/>
                    </a:lnTo>
                    <a:lnTo>
                      <a:pt x="280" y="332"/>
                    </a:lnTo>
                    <a:lnTo>
                      <a:pt x="295" y="302"/>
                    </a:lnTo>
                    <a:lnTo>
                      <a:pt x="295" y="302"/>
                    </a:lnTo>
                    <a:lnTo>
                      <a:pt x="306" y="272"/>
                    </a:lnTo>
                    <a:lnTo>
                      <a:pt x="319" y="246"/>
                    </a:lnTo>
                    <a:lnTo>
                      <a:pt x="345" y="204"/>
                    </a:lnTo>
                    <a:lnTo>
                      <a:pt x="352" y="191"/>
                    </a:lnTo>
                    <a:lnTo>
                      <a:pt x="354" y="185"/>
                    </a:lnTo>
                    <a:lnTo>
                      <a:pt x="354" y="182"/>
                    </a:lnTo>
                    <a:lnTo>
                      <a:pt x="352" y="180"/>
                    </a:lnTo>
                    <a:lnTo>
                      <a:pt x="346" y="178"/>
                    </a:lnTo>
                    <a:lnTo>
                      <a:pt x="330" y="182"/>
                    </a:lnTo>
                    <a:lnTo>
                      <a:pt x="330" y="182"/>
                    </a:lnTo>
                    <a:lnTo>
                      <a:pt x="337" y="185"/>
                    </a:lnTo>
                    <a:lnTo>
                      <a:pt x="346" y="195"/>
                    </a:lnTo>
                    <a:lnTo>
                      <a:pt x="372" y="230"/>
                    </a:lnTo>
                    <a:lnTo>
                      <a:pt x="406" y="278"/>
                    </a:lnTo>
                    <a:lnTo>
                      <a:pt x="441" y="330"/>
                    </a:lnTo>
                    <a:lnTo>
                      <a:pt x="441" y="330"/>
                    </a:lnTo>
                    <a:lnTo>
                      <a:pt x="478" y="380"/>
                    </a:lnTo>
                    <a:lnTo>
                      <a:pt x="515" y="428"/>
                    </a:lnTo>
                    <a:lnTo>
                      <a:pt x="552" y="474"/>
                    </a:lnTo>
                    <a:lnTo>
                      <a:pt x="591" y="521"/>
                    </a:lnTo>
                    <a:lnTo>
                      <a:pt x="591" y="521"/>
                    </a:lnTo>
                    <a:lnTo>
                      <a:pt x="739" y="693"/>
                    </a:lnTo>
                    <a:lnTo>
                      <a:pt x="811" y="780"/>
                    </a:lnTo>
                    <a:lnTo>
                      <a:pt x="882" y="869"/>
                    </a:lnTo>
                    <a:lnTo>
                      <a:pt x="882" y="869"/>
                    </a:lnTo>
                    <a:lnTo>
                      <a:pt x="874" y="830"/>
                    </a:lnTo>
                    <a:lnTo>
                      <a:pt x="865" y="793"/>
                    </a:lnTo>
                    <a:lnTo>
                      <a:pt x="854" y="756"/>
                    </a:lnTo>
                    <a:lnTo>
                      <a:pt x="843" y="721"/>
                    </a:lnTo>
                    <a:lnTo>
                      <a:pt x="830" y="685"/>
                    </a:lnTo>
                    <a:lnTo>
                      <a:pt x="817" y="650"/>
                    </a:lnTo>
                    <a:lnTo>
                      <a:pt x="785" y="582"/>
                    </a:lnTo>
                    <a:lnTo>
                      <a:pt x="752" y="513"/>
                    </a:lnTo>
                    <a:lnTo>
                      <a:pt x="715" y="446"/>
                    </a:lnTo>
                    <a:lnTo>
                      <a:pt x="676" y="382"/>
                    </a:lnTo>
                    <a:lnTo>
                      <a:pt x="635" y="315"/>
                    </a:lnTo>
                    <a:lnTo>
                      <a:pt x="635" y="315"/>
                    </a:lnTo>
                    <a:lnTo>
                      <a:pt x="613" y="283"/>
                    </a:lnTo>
                    <a:lnTo>
                      <a:pt x="595" y="250"/>
                    </a:lnTo>
                    <a:lnTo>
                      <a:pt x="558" y="180"/>
                    </a:lnTo>
                    <a:lnTo>
                      <a:pt x="535" y="144"/>
                    </a:lnTo>
                    <a:lnTo>
                      <a:pt x="508" y="106"/>
                    </a:lnTo>
                    <a:lnTo>
                      <a:pt x="491" y="87"/>
                    </a:lnTo>
                    <a:lnTo>
                      <a:pt x="474" y="67"/>
                    </a:lnTo>
                    <a:lnTo>
                      <a:pt x="454" y="48"/>
                    </a:lnTo>
                    <a:lnTo>
                      <a:pt x="432" y="28"/>
                    </a:lnTo>
                    <a:lnTo>
                      <a:pt x="432" y="28"/>
                    </a:lnTo>
                    <a:lnTo>
                      <a:pt x="415" y="17"/>
                    </a:lnTo>
                    <a:lnTo>
                      <a:pt x="396" y="7"/>
                    </a:lnTo>
                    <a:lnTo>
                      <a:pt x="378" y="2"/>
                    </a:lnTo>
                    <a:lnTo>
                      <a:pt x="359" y="0"/>
                    </a:lnTo>
                    <a:lnTo>
                      <a:pt x="341" y="0"/>
                    </a:lnTo>
                    <a:lnTo>
                      <a:pt x="322" y="2"/>
                    </a:lnTo>
                    <a:lnTo>
                      <a:pt x="304" y="6"/>
                    </a:lnTo>
                    <a:lnTo>
                      <a:pt x="285" y="11"/>
                    </a:lnTo>
                    <a:lnTo>
                      <a:pt x="267" y="19"/>
                    </a:lnTo>
                    <a:lnTo>
                      <a:pt x="250" y="28"/>
                    </a:lnTo>
                    <a:lnTo>
                      <a:pt x="235" y="37"/>
                    </a:lnTo>
                    <a:lnTo>
                      <a:pt x="222" y="46"/>
                    </a:lnTo>
                    <a:lnTo>
                      <a:pt x="209" y="57"/>
                    </a:lnTo>
                    <a:lnTo>
                      <a:pt x="200" y="69"/>
                    </a:lnTo>
                    <a:lnTo>
                      <a:pt x="191" y="78"/>
                    </a:lnTo>
                    <a:lnTo>
                      <a:pt x="185" y="89"/>
                    </a:lnTo>
                    <a:lnTo>
                      <a:pt x="185" y="89"/>
                    </a:lnTo>
                    <a:lnTo>
                      <a:pt x="157" y="128"/>
                    </a:lnTo>
                    <a:lnTo>
                      <a:pt x="133" y="169"/>
                    </a:lnTo>
                    <a:lnTo>
                      <a:pt x="111" y="207"/>
                    </a:lnTo>
                    <a:lnTo>
                      <a:pt x="89" y="246"/>
                    </a:lnTo>
                    <a:lnTo>
                      <a:pt x="89" y="246"/>
                    </a:lnTo>
                    <a:lnTo>
                      <a:pt x="70" y="278"/>
                    </a:lnTo>
                    <a:lnTo>
                      <a:pt x="50" y="309"/>
                    </a:lnTo>
                    <a:lnTo>
                      <a:pt x="30" y="339"/>
                    </a:lnTo>
                    <a:lnTo>
                      <a:pt x="13" y="367"/>
                    </a:lnTo>
                    <a:lnTo>
                      <a:pt x="7" y="382"/>
                    </a:lnTo>
                    <a:lnTo>
                      <a:pt x="2" y="395"/>
                    </a:lnTo>
                    <a:lnTo>
                      <a:pt x="0" y="409"/>
                    </a:lnTo>
                    <a:lnTo>
                      <a:pt x="0" y="422"/>
                    </a:lnTo>
                    <a:lnTo>
                      <a:pt x="4" y="437"/>
                    </a:lnTo>
                    <a:lnTo>
                      <a:pt x="9" y="450"/>
                    </a:lnTo>
                    <a:lnTo>
                      <a:pt x="19" y="463"/>
                    </a:lnTo>
                    <a:lnTo>
                      <a:pt x="33" y="476"/>
                    </a:lnTo>
                    <a:lnTo>
                      <a:pt x="33" y="476"/>
                    </a:lnTo>
                    <a:lnTo>
                      <a:pt x="46" y="485"/>
                    </a:lnTo>
                    <a:lnTo>
                      <a:pt x="61" y="495"/>
                    </a:lnTo>
                    <a:lnTo>
                      <a:pt x="98" y="513"/>
                    </a:lnTo>
                    <a:lnTo>
                      <a:pt x="98" y="513"/>
                    </a:lnTo>
                    <a:lnTo>
                      <a:pt x="111" y="517"/>
                    </a:lnTo>
                    <a:lnTo>
                      <a:pt x="119" y="519"/>
                    </a:lnTo>
                    <a:lnTo>
                      <a:pt x="122" y="517"/>
                    </a:lnTo>
                    <a:lnTo>
                      <a:pt x="124" y="515"/>
                    </a:lnTo>
                    <a:lnTo>
                      <a:pt x="124" y="515"/>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68" name="Freeform 8">
                <a:extLst>
                  <a:ext uri="{FF2B5EF4-FFF2-40B4-BE49-F238E27FC236}"/>
                </a:extLst>
              </p:cNvPr>
              <p:cNvSpPr>
                <a:spLocks/>
              </p:cNvSpPr>
              <p:nvPr/>
            </p:nvSpPr>
            <p:spPr bwMode="auto">
              <a:xfrm>
                <a:off x="6481922" y="3048000"/>
                <a:ext cx="71279" cy="6873241"/>
              </a:xfrm>
              <a:custGeom>
                <a:avLst/>
                <a:gdLst/>
                <a:ahLst/>
                <a:cxnLst>
                  <a:cxn ang="0">
                    <a:pos x="119" y="18"/>
                  </a:cxn>
                  <a:cxn ang="0">
                    <a:pos x="93" y="100"/>
                  </a:cxn>
                  <a:cxn ang="0">
                    <a:pos x="69" y="183"/>
                  </a:cxn>
                  <a:cxn ang="0">
                    <a:pos x="36" y="363"/>
                  </a:cxn>
                  <a:cxn ang="0">
                    <a:pos x="15" y="552"/>
                  </a:cxn>
                  <a:cxn ang="0">
                    <a:pos x="4" y="748"/>
                  </a:cxn>
                  <a:cxn ang="0">
                    <a:pos x="0" y="950"/>
                  </a:cxn>
                  <a:cxn ang="0">
                    <a:pos x="2" y="1358"/>
                  </a:cxn>
                  <a:cxn ang="0">
                    <a:pos x="4" y="1558"/>
                  </a:cxn>
                  <a:cxn ang="0">
                    <a:pos x="6" y="1921"/>
                  </a:cxn>
                  <a:cxn ang="0">
                    <a:pos x="15" y="2271"/>
                  </a:cxn>
                  <a:cxn ang="0">
                    <a:pos x="28" y="2606"/>
                  </a:cxn>
                  <a:cxn ang="0">
                    <a:pos x="86" y="3568"/>
                  </a:cxn>
                  <a:cxn ang="0">
                    <a:pos x="112" y="4036"/>
                  </a:cxn>
                  <a:cxn ang="0">
                    <a:pos x="119" y="4192"/>
                  </a:cxn>
                  <a:cxn ang="0">
                    <a:pos x="143" y="3988"/>
                  </a:cxn>
                  <a:cxn ang="0">
                    <a:pos x="162" y="3784"/>
                  </a:cxn>
                  <a:cxn ang="0">
                    <a:pos x="175" y="3575"/>
                  </a:cxn>
                  <a:cxn ang="0">
                    <a:pos x="189" y="3153"/>
                  </a:cxn>
                  <a:cxn ang="0">
                    <a:pos x="193" y="2723"/>
                  </a:cxn>
                  <a:cxn ang="0">
                    <a:pos x="188" y="2062"/>
                  </a:cxn>
                  <a:cxn ang="0">
                    <a:pos x="188" y="1615"/>
                  </a:cxn>
                  <a:cxn ang="0">
                    <a:pos x="195" y="1163"/>
                  </a:cxn>
                  <a:cxn ang="0">
                    <a:pos x="208" y="822"/>
                  </a:cxn>
                  <a:cxn ang="0">
                    <a:pos x="215" y="709"/>
                  </a:cxn>
                  <a:cxn ang="0">
                    <a:pos x="225" y="617"/>
                  </a:cxn>
                  <a:cxn ang="0">
                    <a:pos x="249" y="439"/>
                  </a:cxn>
                  <a:cxn ang="0">
                    <a:pos x="262" y="317"/>
                  </a:cxn>
                  <a:cxn ang="0">
                    <a:pos x="262" y="241"/>
                  </a:cxn>
                  <a:cxn ang="0">
                    <a:pos x="252" y="170"/>
                  </a:cxn>
                  <a:cxn ang="0">
                    <a:pos x="232" y="105"/>
                  </a:cxn>
                  <a:cxn ang="0">
                    <a:pos x="215" y="76"/>
                  </a:cxn>
                  <a:cxn ang="0">
                    <a:pos x="184" y="39"/>
                  </a:cxn>
                  <a:cxn ang="0">
                    <a:pos x="145" y="5"/>
                  </a:cxn>
                  <a:cxn ang="0">
                    <a:pos x="137" y="2"/>
                  </a:cxn>
                  <a:cxn ang="0">
                    <a:pos x="128" y="2"/>
                  </a:cxn>
                  <a:cxn ang="0">
                    <a:pos x="123" y="5"/>
                  </a:cxn>
                  <a:cxn ang="0">
                    <a:pos x="119" y="18"/>
                  </a:cxn>
                </a:cxnLst>
                <a:rect l="0" t="0" r="r" b="b"/>
                <a:pathLst>
                  <a:path w="262" h="4192">
                    <a:moveTo>
                      <a:pt x="119" y="18"/>
                    </a:moveTo>
                    <a:lnTo>
                      <a:pt x="119" y="18"/>
                    </a:lnTo>
                    <a:lnTo>
                      <a:pt x="104" y="57"/>
                    </a:lnTo>
                    <a:lnTo>
                      <a:pt x="93" y="100"/>
                    </a:lnTo>
                    <a:lnTo>
                      <a:pt x="80" y="141"/>
                    </a:lnTo>
                    <a:lnTo>
                      <a:pt x="69" y="183"/>
                    </a:lnTo>
                    <a:lnTo>
                      <a:pt x="50" y="272"/>
                    </a:lnTo>
                    <a:lnTo>
                      <a:pt x="36" y="363"/>
                    </a:lnTo>
                    <a:lnTo>
                      <a:pt x="24" y="457"/>
                    </a:lnTo>
                    <a:lnTo>
                      <a:pt x="15" y="552"/>
                    </a:lnTo>
                    <a:lnTo>
                      <a:pt x="8" y="650"/>
                    </a:lnTo>
                    <a:lnTo>
                      <a:pt x="4" y="748"/>
                    </a:lnTo>
                    <a:lnTo>
                      <a:pt x="2" y="848"/>
                    </a:lnTo>
                    <a:lnTo>
                      <a:pt x="0" y="950"/>
                    </a:lnTo>
                    <a:lnTo>
                      <a:pt x="0" y="1154"/>
                    </a:lnTo>
                    <a:lnTo>
                      <a:pt x="2" y="1358"/>
                    </a:lnTo>
                    <a:lnTo>
                      <a:pt x="4" y="1558"/>
                    </a:lnTo>
                    <a:lnTo>
                      <a:pt x="4" y="1558"/>
                    </a:lnTo>
                    <a:lnTo>
                      <a:pt x="4" y="1741"/>
                    </a:lnTo>
                    <a:lnTo>
                      <a:pt x="6" y="1921"/>
                    </a:lnTo>
                    <a:lnTo>
                      <a:pt x="10" y="2097"/>
                    </a:lnTo>
                    <a:lnTo>
                      <a:pt x="15" y="2271"/>
                    </a:lnTo>
                    <a:lnTo>
                      <a:pt x="21" y="2440"/>
                    </a:lnTo>
                    <a:lnTo>
                      <a:pt x="28" y="2606"/>
                    </a:lnTo>
                    <a:lnTo>
                      <a:pt x="47" y="2934"/>
                    </a:lnTo>
                    <a:lnTo>
                      <a:pt x="86" y="3568"/>
                    </a:lnTo>
                    <a:lnTo>
                      <a:pt x="104" y="3879"/>
                    </a:lnTo>
                    <a:lnTo>
                      <a:pt x="112" y="4036"/>
                    </a:lnTo>
                    <a:lnTo>
                      <a:pt x="119" y="4192"/>
                    </a:lnTo>
                    <a:lnTo>
                      <a:pt x="119" y="4192"/>
                    </a:lnTo>
                    <a:lnTo>
                      <a:pt x="132" y="4090"/>
                    </a:lnTo>
                    <a:lnTo>
                      <a:pt x="143" y="3988"/>
                    </a:lnTo>
                    <a:lnTo>
                      <a:pt x="152" y="3886"/>
                    </a:lnTo>
                    <a:lnTo>
                      <a:pt x="162" y="3784"/>
                    </a:lnTo>
                    <a:lnTo>
                      <a:pt x="169" y="3681"/>
                    </a:lnTo>
                    <a:lnTo>
                      <a:pt x="175" y="3575"/>
                    </a:lnTo>
                    <a:lnTo>
                      <a:pt x="184" y="3366"/>
                    </a:lnTo>
                    <a:lnTo>
                      <a:pt x="189" y="3153"/>
                    </a:lnTo>
                    <a:lnTo>
                      <a:pt x="191" y="2938"/>
                    </a:lnTo>
                    <a:lnTo>
                      <a:pt x="193" y="2723"/>
                    </a:lnTo>
                    <a:lnTo>
                      <a:pt x="191" y="2504"/>
                    </a:lnTo>
                    <a:lnTo>
                      <a:pt x="188" y="2062"/>
                    </a:lnTo>
                    <a:lnTo>
                      <a:pt x="188" y="1839"/>
                    </a:lnTo>
                    <a:lnTo>
                      <a:pt x="188" y="1615"/>
                    </a:lnTo>
                    <a:lnTo>
                      <a:pt x="189" y="1389"/>
                    </a:lnTo>
                    <a:lnTo>
                      <a:pt x="195" y="1163"/>
                    </a:lnTo>
                    <a:lnTo>
                      <a:pt x="202" y="937"/>
                    </a:lnTo>
                    <a:lnTo>
                      <a:pt x="208" y="822"/>
                    </a:lnTo>
                    <a:lnTo>
                      <a:pt x="215" y="709"/>
                    </a:lnTo>
                    <a:lnTo>
                      <a:pt x="215" y="709"/>
                    </a:lnTo>
                    <a:lnTo>
                      <a:pt x="219" y="663"/>
                    </a:lnTo>
                    <a:lnTo>
                      <a:pt x="225" y="617"/>
                    </a:lnTo>
                    <a:lnTo>
                      <a:pt x="238" y="526"/>
                    </a:lnTo>
                    <a:lnTo>
                      <a:pt x="249" y="439"/>
                    </a:lnTo>
                    <a:lnTo>
                      <a:pt x="258" y="355"/>
                    </a:lnTo>
                    <a:lnTo>
                      <a:pt x="262" y="317"/>
                    </a:lnTo>
                    <a:lnTo>
                      <a:pt x="262" y="278"/>
                    </a:lnTo>
                    <a:lnTo>
                      <a:pt x="262" y="241"/>
                    </a:lnTo>
                    <a:lnTo>
                      <a:pt x="258" y="204"/>
                    </a:lnTo>
                    <a:lnTo>
                      <a:pt x="252" y="170"/>
                    </a:lnTo>
                    <a:lnTo>
                      <a:pt x="243" y="137"/>
                    </a:lnTo>
                    <a:lnTo>
                      <a:pt x="232" y="105"/>
                    </a:lnTo>
                    <a:lnTo>
                      <a:pt x="215" y="76"/>
                    </a:lnTo>
                    <a:lnTo>
                      <a:pt x="215" y="76"/>
                    </a:lnTo>
                    <a:lnTo>
                      <a:pt x="200" y="57"/>
                    </a:lnTo>
                    <a:lnTo>
                      <a:pt x="184" y="39"/>
                    </a:lnTo>
                    <a:lnTo>
                      <a:pt x="165" y="22"/>
                    </a:lnTo>
                    <a:lnTo>
                      <a:pt x="145" y="5"/>
                    </a:lnTo>
                    <a:lnTo>
                      <a:pt x="145" y="5"/>
                    </a:lnTo>
                    <a:lnTo>
                      <a:pt x="137" y="2"/>
                    </a:lnTo>
                    <a:lnTo>
                      <a:pt x="132" y="0"/>
                    </a:lnTo>
                    <a:lnTo>
                      <a:pt x="128" y="2"/>
                    </a:lnTo>
                    <a:lnTo>
                      <a:pt x="125" y="2"/>
                    </a:lnTo>
                    <a:lnTo>
                      <a:pt x="123" y="5"/>
                    </a:lnTo>
                    <a:lnTo>
                      <a:pt x="121" y="9"/>
                    </a:lnTo>
                    <a:lnTo>
                      <a:pt x="119" y="18"/>
                    </a:lnTo>
                    <a:lnTo>
                      <a:pt x="119" y="18"/>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grpSp>
        <p:grpSp>
          <p:nvGrpSpPr>
            <p:cNvPr id="64" name="Group 58">
              <a:extLst>
                <a:ext uri="{FF2B5EF4-FFF2-40B4-BE49-F238E27FC236}"/>
              </a:extLst>
            </p:cNvPr>
            <p:cNvGrpSpPr/>
            <p:nvPr/>
          </p:nvGrpSpPr>
          <p:grpSpPr>
            <a:xfrm rot="16200000">
              <a:off x="3583147" y="379255"/>
              <a:ext cx="326707" cy="6426200"/>
              <a:chOff x="6400800" y="3048000"/>
              <a:chExt cx="326707" cy="6426200"/>
            </a:xfrm>
            <a:grpFill/>
          </p:grpSpPr>
          <p:sp>
            <p:nvSpPr>
              <p:cNvPr id="65" name="Freeform 7">
                <a:extLst>
                  <a:ext uri="{FF2B5EF4-FFF2-40B4-BE49-F238E27FC236}"/>
                </a:extLst>
              </p:cNvPr>
              <p:cNvSpPr>
                <a:spLocks/>
              </p:cNvSpPr>
              <p:nvPr/>
            </p:nvSpPr>
            <p:spPr bwMode="auto">
              <a:xfrm>
                <a:off x="6400800" y="3048000"/>
                <a:ext cx="326707" cy="321892"/>
              </a:xfrm>
              <a:custGeom>
                <a:avLst/>
                <a:gdLst/>
                <a:ahLst/>
                <a:cxnLst>
                  <a:cxn ang="0">
                    <a:pos x="124" y="515"/>
                  </a:cxn>
                  <a:cxn ang="0">
                    <a:pos x="183" y="467"/>
                  </a:cxn>
                  <a:cxn ang="0">
                    <a:pos x="230" y="415"/>
                  </a:cxn>
                  <a:cxn ang="0">
                    <a:pos x="265" y="359"/>
                  </a:cxn>
                  <a:cxn ang="0">
                    <a:pos x="295" y="302"/>
                  </a:cxn>
                  <a:cxn ang="0">
                    <a:pos x="306" y="272"/>
                  </a:cxn>
                  <a:cxn ang="0">
                    <a:pos x="345" y="204"/>
                  </a:cxn>
                  <a:cxn ang="0">
                    <a:pos x="354" y="185"/>
                  </a:cxn>
                  <a:cxn ang="0">
                    <a:pos x="352" y="180"/>
                  </a:cxn>
                  <a:cxn ang="0">
                    <a:pos x="330" y="182"/>
                  </a:cxn>
                  <a:cxn ang="0">
                    <a:pos x="337" y="185"/>
                  </a:cxn>
                  <a:cxn ang="0">
                    <a:pos x="372" y="230"/>
                  </a:cxn>
                  <a:cxn ang="0">
                    <a:pos x="441" y="330"/>
                  </a:cxn>
                  <a:cxn ang="0">
                    <a:pos x="478" y="380"/>
                  </a:cxn>
                  <a:cxn ang="0">
                    <a:pos x="552" y="474"/>
                  </a:cxn>
                  <a:cxn ang="0">
                    <a:pos x="591" y="521"/>
                  </a:cxn>
                  <a:cxn ang="0">
                    <a:pos x="811" y="780"/>
                  </a:cxn>
                  <a:cxn ang="0">
                    <a:pos x="882" y="869"/>
                  </a:cxn>
                  <a:cxn ang="0">
                    <a:pos x="865" y="793"/>
                  </a:cxn>
                  <a:cxn ang="0">
                    <a:pos x="843" y="721"/>
                  </a:cxn>
                  <a:cxn ang="0">
                    <a:pos x="817" y="650"/>
                  </a:cxn>
                  <a:cxn ang="0">
                    <a:pos x="752" y="513"/>
                  </a:cxn>
                  <a:cxn ang="0">
                    <a:pos x="676" y="382"/>
                  </a:cxn>
                  <a:cxn ang="0">
                    <a:pos x="635" y="315"/>
                  </a:cxn>
                  <a:cxn ang="0">
                    <a:pos x="595" y="250"/>
                  </a:cxn>
                  <a:cxn ang="0">
                    <a:pos x="535" y="144"/>
                  </a:cxn>
                  <a:cxn ang="0">
                    <a:pos x="491" y="87"/>
                  </a:cxn>
                  <a:cxn ang="0">
                    <a:pos x="454" y="48"/>
                  </a:cxn>
                  <a:cxn ang="0">
                    <a:pos x="432" y="28"/>
                  </a:cxn>
                  <a:cxn ang="0">
                    <a:pos x="396" y="7"/>
                  </a:cxn>
                  <a:cxn ang="0">
                    <a:pos x="359" y="0"/>
                  </a:cxn>
                  <a:cxn ang="0">
                    <a:pos x="322" y="2"/>
                  </a:cxn>
                  <a:cxn ang="0">
                    <a:pos x="285" y="11"/>
                  </a:cxn>
                  <a:cxn ang="0">
                    <a:pos x="250" y="28"/>
                  </a:cxn>
                  <a:cxn ang="0">
                    <a:pos x="222" y="46"/>
                  </a:cxn>
                  <a:cxn ang="0">
                    <a:pos x="200" y="69"/>
                  </a:cxn>
                  <a:cxn ang="0">
                    <a:pos x="185" y="89"/>
                  </a:cxn>
                  <a:cxn ang="0">
                    <a:pos x="157" y="128"/>
                  </a:cxn>
                  <a:cxn ang="0">
                    <a:pos x="111" y="207"/>
                  </a:cxn>
                  <a:cxn ang="0">
                    <a:pos x="89" y="246"/>
                  </a:cxn>
                  <a:cxn ang="0">
                    <a:pos x="50" y="309"/>
                  </a:cxn>
                  <a:cxn ang="0">
                    <a:pos x="13" y="367"/>
                  </a:cxn>
                  <a:cxn ang="0">
                    <a:pos x="2" y="395"/>
                  </a:cxn>
                  <a:cxn ang="0">
                    <a:pos x="0" y="422"/>
                  </a:cxn>
                  <a:cxn ang="0">
                    <a:pos x="9" y="450"/>
                  </a:cxn>
                  <a:cxn ang="0">
                    <a:pos x="33" y="476"/>
                  </a:cxn>
                  <a:cxn ang="0">
                    <a:pos x="46" y="485"/>
                  </a:cxn>
                  <a:cxn ang="0">
                    <a:pos x="98" y="513"/>
                  </a:cxn>
                  <a:cxn ang="0">
                    <a:pos x="111" y="517"/>
                  </a:cxn>
                  <a:cxn ang="0">
                    <a:pos x="122" y="517"/>
                  </a:cxn>
                  <a:cxn ang="0">
                    <a:pos x="124" y="515"/>
                  </a:cxn>
                </a:cxnLst>
                <a:rect l="0" t="0" r="r" b="b"/>
                <a:pathLst>
                  <a:path w="882" h="869">
                    <a:moveTo>
                      <a:pt x="124" y="515"/>
                    </a:moveTo>
                    <a:lnTo>
                      <a:pt x="124" y="515"/>
                    </a:lnTo>
                    <a:lnTo>
                      <a:pt x="156" y="491"/>
                    </a:lnTo>
                    <a:lnTo>
                      <a:pt x="183" y="467"/>
                    </a:lnTo>
                    <a:lnTo>
                      <a:pt x="207" y="441"/>
                    </a:lnTo>
                    <a:lnTo>
                      <a:pt x="230" y="415"/>
                    </a:lnTo>
                    <a:lnTo>
                      <a:pt x="248" y="387"/>
                    </a:lnTo>
                    <a:lnTo>
                      <a:pt x="265" y="359"/>
                    </a:lnTo>
                    <a:lnTo>
                      <a:pt x="280" y="332"/>
                    </a:lnTo>
                    <a:lnTo>
                      <a:pt x="295" y="302"/>
                    </a:lnTo>
                    <a:lnTo>
                      <a:pt x="295" y="302"/>
                    </a:lnTo>
                    <a:lnTo>
                      <a:pt x="306" y="272"/>
                    </a:lnTo>
                    <a:lnTo>
                      <a:pt x="319" y="246"/>
                    </a:lnTo>
                    <a:lnTo>
                      <a:pt x="345" y="204"/>
                    </a:lnTo>
                    <a:lnTo>
                      <a:pt x="352" y="191"/>
                    </a:lnTo>
                    <a:lnTo>
                      <a:pt x="354" y="185"/>
                    </a:lnTo>
                    <a:lnTo>
                      <a:pt x="354" y="182"/>
                    </a:lnTo>
                    <a:lnTo>
                      <a:pt x="352" y="180"/>
                    </a:lnTo>
                    <a:lnTo>
                      <a:pt x="346" y="178"/>
                    </a:lnTo>
                    <a:lnTo>
                      <a:pt x="330" y="182"/>
                    </a:lnTo>
                    <a:lnTo>
                      <a:pt x="330" y="182"/>
                    </a:lnTo>
                    <a:lnTo>
                      <a:pt x="337" y="185"/>
                    </a:lnTo>
                    <a:lnTo>
                      <a:pt x="346" y="195"/>
                    </a:lnTo>
                    <a:lnTo>
                      <a:pt x="372" y="230"/>
                    </a:lnTo>
                    <a:lnTo>
                      <a:pt x="406" y="278"/>
                    </a:lnTo>
                    <a:lnTo>
                      <a:pt x="441" y="330"/>
                    </a:lnTo>
                    <a:lnTo>
                      <a:pt x="441" y="330"/>
                    </a:lnTo>
                    <a:lnTo>
                      <a:pt x="478" y="380"/>
                    </a:lnTo>
                    <a:lnTo>
                      <a:pt x="515" y="428"/>
                    </a:lnTo>
                    <a:lnTo>
                      <a:pt x="552" y="474"/>
                    </a:lnTo>
                    <a:lnTo>
                      <a:pt x="591" y="521"/>
                    </a:lnTo>
                    <a:lnTo>
                      <a:pt x="591" y="521"/>
                    </a:lnTo>
                    <a:lnTo>
                      <a:pt x="739" y="693"/>
                    </a:lnTo>
                    <a:lnTo>
                      <a:pt x="811" y="780"/>
                    </a:lnTo>
                    <a:lnTo>
                      <a:pt x="882" y="869"/>
                    </a:lnTo>
                    <a:lnTo>
                      <a:pt x="882" y="869"/>
                    </a:lnTo>
                    <a:lnTo>
                      <a:pt x="874" y="830"/>
                    </a:lnTo>
                    <a:lnTo>
                      <a:pt x="865" y="793"/>
                    </a:lnTo>
                    <a:lnTo>
                      <a:pt x="854" y="756"/>
                    </a:lnTo>
                    <a:lnTo>
                      <a:pt x="843" y="721"/>
                    </a:lnTo>
                    <a:lnTo>
                      <a:pt x="830" y="685"/>
                    </a:lnTo>
                    <a:lnTo>
                      <a:pt x="817" y="650"/>
                    </a:lnTo>
                    <a:lnTo>
                      <a:pt x="785" y="582"/>
                    </a:lnTo>
                    <a:lnTo>
                      <a:pt x="752" y="513"/>
                    </a:lnTo>
                    <a:lnTo>
                      <a:pt x="715" y="446"/>
                    </a:lnTo>
                    <a:lnTo>
                      <a:pt x="676" y="382"/>
                    </a:lnTo>
                    <a:lnTo>
                      <a:pt x="635" y="315"/>
                    </a:lnTo>
                    <a:lnTo>
                      <a:pt x="635" y="315"/>
                    </a:lnTo>
                    <a:lnTo>
                      <a:pt x="613" y="283"/>
                    </a:lnTo>
                    <a:lnTo>
                      <a:pt x="595" y="250"/>
                    </a:lnTo>
                    <a:lnTo>
                      <a:pt x="558" y="180"/>
                    </a:lnTo>
                    <a:lnTo>
                      <a:pt x="535" y="144"/>
                    </a:lnTo>
                    <a:lnTo>
                      <a:pt x="508" y="106"/>
                    </a:lnTo>
                    <a:lnTo>
                      <a:pt x="491" y="87"/>
                    </a:lnTo>
                    <a:lnTo>
                      <a:pt x="474" y="67"/>
                    </a:lnTo>
                    <a:lnTo>
                      <a:pt x="454" y="48"/>
                    </a:lnTo>
                    <a:lnTo>
                      <a:pt x="432" y="28"/>
                    </a:lnTo>
                    <a:lnTo>
                      <a:pt x="432" y="28"/>
                    </a:lnTo>
                    <a:lnTo>
                      <a:pt x="415" y="17"/>
                    </a:lnTo>
                    <a:lnTo>
                      <a:pt x="396" y="7"/>
                    </a:lnTo>
                    <a:lnTo>
                      <a:pt x="378" y="2"/>
                    </a:lnTo>
                    <a:lnTo>
                      <a:pt x="359" y="0"/>
                    </a:lnTo>
                    <a:lnTo>
                      <a:pt x="341" y="0"/>
                    </a:lnTo>
                    <a:lnTo>
                      <a:pt x="322" y="2"/>
                    </a:lnTo>
                    <a:lnTo>
                      <a:pt x="304" y="6"/>
                    </a:lnTo>
                    <a:lnTo>
                      <a:pt x="285" y="11"/>
                    </a:lnTo>
                    <a:lnTo>
                      <a:pt x="267" y="19"/>
                    </a:lnTo>
                    <a:lnTo>
                      <a:pt x="250" y="28"/>
                    </a:lnTo>
                    <a:lnTo>
                      <a:pt x="235" y="37"/>
                    </a:lnTo>
                    <a:lnTo>
                      <a:pt x="222" y="46"/>
                    </a:lnTo>
                    <a:lnTo>
                      <a:pt x="209" y="57"/>
                    </a:lnTo>
                    <a:lnTo>
                      <a:pt x="200" y="69"/>
                    </a:lnTo>
                    <a:lnTo>
                      <a:pt x="191" y="78"/>
                    </a:lnTo>
                    <a:lnTo>
                      <a:pt x="185" y="89"/>
                    </a:lnTo>
                    <a:lnTo>
                      <a:pt x="185" y="89"/>
                    </a:lnTo>
                    <a:lnTo>
                      <a:pt x="157" y="128"/>
                    </a:lnTo>
                    <a:lnTo>
                      <a:pt x="133" y="169"/>
                    </a:lnTo>
                    <a:lnTo>
                      <a:pt x="111" y="207"/>
                    </a:lnTo>
                    <a:lnTo>
                      <a:pt x="89" y="246"/>
                    </a:lnTo>
                    <a:lnTo>
                      <a:pt x="89" y="246"/>
                    </a:lnTo>
                    <a:lnTo>
                      <a:pt x="70" y="278"/>
                    </a:lnTo>
                    <a:lnTo>
                      <a:pt x="50" y="309"/>
                    </a:lnTo>
                    <a:lnTo>
                      <a:pt x="30" y="339"/>
                    </a:lnTo>
                    <a:lnTo>
                      <a:pt x="13" y="367"/>
                    </a:lnTo>
                    <a:lnTo>
                      <a:pt x="7" y="382"/>
                    </a:lnTo>
                    <a:lnTo>
                      <a:pt x="2" y="395"/>
                    </a:lnTo>
                    <a:lnTo>
                      <a:pt x="0" y="409"/>
                    </a:lnTo>
                    <a:lnTo>
                      <a:pt x="0" y="422"/>
                    </a:lnTo>
                    <a:lnTo>
                      <a:pt x="4" y="437"/>
                    </a:lnTo>
                    <a:lnTo>
                      <a:pt x="9" y="450"/>
                    </a:lnTo>
                    <a:lnTo>
                      <a:pt x="19" y="463"/>
                    </a:lnTo>
                    <a:lnTo>
                      <a:pt x="33" y="476"/>
                    </a:lnTo>
                    <a:lnTo>
                      <a:pt x="33" y="476"/>
                    </a:lnTo>
                    <a:lnTo>
                      <a:pt x="46" y="485"/>
                    </a:lnTo>
                    <a:lnTo>
                      <a:pt x="61" y="495"/>
                    </a:lnTo>
                    <a:lnTo>
                      <a:pt x="98" y="513"/>
                    </a:lnTo>
                    <a:lnTo>
                      <a:pt x="98" y="513"/>
                    </a:lnTo>
                    <a:lnTo>
                      <a:pt x="111" y="517"/>
                    </a:lnTo>
                    <a:lnTo>
                      <a:pt x="119" y="519"/>
                    </a:lnTo>
                    <a:lnTo>
                      <a:pt x="122" y="517"/>
                    </a:lnTo>
                    <a:lnTo>
                      <a:pt x="124" y="515"/>
                    </a:lnTo>
                    <a:lnTo>
                      <a:pt x="124" y="515"/>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66" name="Freeform 8">
                <a:extLst>
                  <a:ext uri="{FF2B5EF4-FFF2-40B4-BE49-F238E27FC236}"/>
                </a:extLst>
              </p:cNvPr>
              <p:cNvSpPr>
                <a:spLocks/>
              </p:cNvSpPr>
              <p:nvPr/>
            </p:nvSpPr>
            <p:spPr bwMode="auto">
              <a:xfrm>
                <a:off x="6486209" y="3048000"/>
                <a:ext cx="92763" cy="6426200"/>
              </a:xfrm>
              <a:custGeom>
                <a:avLst/>
                <a:gdLst/>
                <a:ahLst/>
                <a:cxnLst>
                  <a:cxn ang="0">
                    <a:pos x="119" y="18"/>
                  </a:cxn>
                  <a:cxn ang="0">
                    <a:pos x="93" y="100"/>
                  </a:cxn>
                  <a:cxn ang="0">
                    <a:pos x="69" y="183"/>
                  </a:cxn>
                  <a:cxn ang="0">
                    <a:pos x="36" y="363"/>
                  </a:cxn>
                  <a:cxn ang="0">
                    <a:pos x="15" y="552"/>
                  </a:cxn>
                  <a:cxn ang="0">
                    <a:pos x="4" y="748"/>
                  </a:cxn>
                  <a:cxn ang="0">
                    <a:pos x="0" y="950"/>
                  </a:cxn>
                  <a:cxn ang="0">
                    <a:pos x="2" y="1358"/>
                  </a:cxn>
                  <a:cxn ang="0">
                    <a:pos x="4" y="1558"/>
                  </a:cxn>
                  <a:cxn ang="0">
                    <a:pos x="6" y="1921"/>
                  </a:cxn>
                  <a:cxn ang="0">
                    <a:pos x="15" y="2271"/>
                  </a:cxn>
                  <a:cxn ang="0">
                    <a:pos x="28" y="2606"/>
                  </a:cxn>
                  <a:cxn ang="0">
                    <a:pos x="86" y="3568"/>
                  </a:cxn>
                  <a:cxn ang="0">
                    <a:pos x="112" y="4036"/>
                  </a:cxn>
                  <a:cxn ang="0">
                    <a:pos x="119" y="4192"/>
                  </a:cxn>
                  <a:cxn ang="0">
                    <a:pos x="143" y="3988"/>
                  </a:cxn>
                  <a:cxn ang="0">
                    <a:pos x="162" y="3784"/>
                  </a:cxn>
                  <a:cxn ang="0">
                    <a:pos x="175" y="3575"/>
                  </a:cxn>
                  <a:cxn ang="0">
                    <a:pos x="189" y="3153"/>
                  </a:cxn>
                  <a:cxn ang="0">
                    <a:pos x="193" y="2723"/>
                  </a:cxn>
                  <a:cxn ang="0">
                    <a:pos x="188" y="2062"/>
                  </a:cxn>
                  <a:cxn ang="0">
                    <a:pos x="188" y="1615"/>
                  </a:cxn>
                  <a:cxn ang="0">
                    <a:pos x="195" y="1163"/>
                  </a:cxn>
                  <a:cxn ang="0">
                    <a:pos x="208" y="822"/>
                  </a:cxn>
                  <a:cxn ang="0">
                    <a:pos x="215" y="709"/>
                  </a:cxn>
                  <a:cxn ang="0">
                    <a:pos x="225" y="617"/>
                  </a:cxn>
                  <a:cxn ang="0">
                    <a:pos x="249" y="439"/>
                  </a:cxn>
                  <a:cxn ang="0">
                    <a:pos x="262" y="317"/>
                  </a:cxn>
                  <a:cxn ang="0">
                    <a:pos x="262" y="241"/>
                  </a:cxn>
                  <a:cxn ang="0">
                    <a:pos x="252" y="170"/>
                  </a:cxn>
                  <a:cxn ang="0">
                    <a:pos x="232" y="105"/>
                  </a:cxn>
                  <a:cxn ang="0">
                    <a:pos x="215" y="76"/>
                  </a:cxn>
                  <a:cxn ang="0">
                    <a:pos x="184" y="39"/>
                  </a:cxn>
                  <a:cxn ang="0">
                    <a:pos x="145" y="5"/>
                  </a:cxn>
                  <a:cxn ang="0">
                    <a:pos x="137" y="2"/>
                  </a:cxn>
                  <a:cxn ang="0">
                    <a:pos x="128" y="2"/>
                  </a:cxn>
                  <a:cxn ang="0">
                    <a:pos x="123" y="5"/>
                  </a:cxn>
                  <a:cxn ang="0">
                    <a:pos x="119" y="18"/>
                  </a:cxn>
                </a:cxnLst>
                <a:rect l="0" t="0" r="r" b="b"/>
                <a:pathLst>
                  <a:path w="262" h="4192">
                    <a:moveTo>
                      <a:pt x="119" y="18"/>
                    </a:moveTo>
                    <a:lnTo>
                      <a:pt x="119" y="18"/>
                    </a:lnTo>
                    <a:lnTo>
                      <a:pt x="104" y="57"/>
                    </a:lnTo>
                    <a:lnTo>
                      <a:pt x="93" y="100"/>
                    </a:lnTo>
                    <a:lnTo>
                      <a:pt x="80" y="141"/>
                    </a:lnTo>
                    <a:lnTo>
                      <a:pt x="69" y="183"/>
                    </a:lnTo>
                    <a:lnTo>
                      <a:pt x="50" y="272"/>
                    </a:lnTo>
                    <a:lnTo>
                      <a:pt x="36" y="363"/>
                    </a:lnTo>
                    <a:lnTo>
                      <a:pt x="24" y="457"/>
                    </a:lnTo>
                    <a:lnTo>
                      <a:pt x="15" y="552"/>
                    </a:lnTo>
                    <a:lnTo>
                      <a:pt x="8" y="650"/>
                    </a:lnTo>
                    <a:lnTo>
                      <a:pt x="4" y="748"/>
                    </a:lnTo>
                    <a:lnTo>
                      <a:pt x="2" y="848"/>
                    </a:lnTo>
                    <a:lnTo>
                      <a:pt x="0" y="950"/>
                    </a:lnTo>
                    <a:lnTo>
                      <a:pt x="0" y="1154"/>
                    </a:lnTo>
                    <a:lnTo>
                      <a:pt x="2" y="1358"/>
                    </a:lnTo>
                    <a:lnTo>
                      <a:pt x="4" y="1558"/>
                    </a:lnTo>
                    <a:lnTo>
                      <a:pt x="4" y="1558"/>
                    </a:lnTo>
                    <a:lnTo>
                      <a:pt x="4" y="1741"/>
                    </a:lnTo>
                    <a:lnTo>
                      <a:pt x="6" y="1921"/>
                    </a:lnTo>
                    <a:lnTo>
                      <a:pt x="10" y="2097"/>
                    </a:lnTo>
                    <a:lnTo>
                      <a:pt x="15" y="2271"/>
                    </a:lnTo>
                    <a:lnTo>
                      <a:pt x="21" y="2440"/>
                    </a:lnTo>
                    <a:lnTo>
                      <a:pt x="28" y="2606"/>
                    </a:lnTo>
                    <a:lnTo>
                      <a:pt x="47" y="2934"/>
                    </a:lnTo>
                    <a:lnTo>
                      <a:pt x="86" y="3568"/>
                    </a:lnTo>
                    <a:lnTo>
                      <a:pt x="104" y="3879"/>
                    </a:lnTo>
                    <a:lnTo>
                      <a:pt x="112" y="4036"/>
                    </a:lnTo>
                    <a:lnTo>
                      <a:pt x="119" y="4192"/>
                    </a:lnTo>
                    <a:lnTo>
                      <a:pt x="119" y="4192"/>
                    </a:lnTo>
                    <a:lnTo>
                      <a:pt x="132" y="4090"/>
                    </a:lnTo>
                    <a:lnTo>
                      <a:pt x="143" y="3988"/>
                    </a:lnTo>
                    <a:lnTo>
                      <a:pt x="152" y="3886"/>
                    </a:lnTo>
                    <a:lnTo>
                      <a:pt x="162" y="3784"/>
                    </a:lnTo>
                    <a:lnTo>
                      <a:pt x="169" y="3681"/>
                    </a:lnTo>
                    <a:lnTo>
                      <a:pt x="175" y="3575"/>
                    </a:lnTo>
                    <a:lnTo>
                      <a:pt x="184" y="3366"/>
                    </a:lnTo>
                    <a:lnTo>
                      <a:pt x="189" y="3153"/>
                    </a:lnTo>
                    <a:lnTo>
                      <a:pt x="191" y="2938"/>
                    </a:lnTo>
                    <a:lnTo>
                      <a:pt x="193" y="2723"/>
                    </a:lnTo>
                    <a:lnTo>
                      <a:pt x="191" y="2504"/>
                    </a:lnTo>
                    <a:lnTo>
                      <a:pt x="188" y="2062"/>
                    </a:lnTo>
                    <a:lnTo>
                      <a:pt x="188" y="1839"/>
                    </a:lnTo>
                    <a:lnTo>
                      <a:pt x="188" y="1615"/>
                    </a:lnTo>
                    <a:lnTo>
                      <a:pt x="189" y="1389"/>
                    </a:lnTo>
                    <a:lnTo>
                      <a:pt x="195" y="1163"/>
                    </a:lnTo>
                    <a:lnTo>
                      <a:pt x="202" y="937"/>
                    </a:lnTo>
                    <a:lnTo>
                      <a:pt x="208" y="822"/>
                    </a:lnTo>
                    <a:lnTo>
                      <a:pt x="215" y="709"/>
                    </a:lnTo>
                    <a:lnTo>
                      <a:pt x="215" y="709"/>
                    </a:lnTo>
                    <a:lnTo>
                      <a:pt x="219" y="663"/>
                    </a:lnTo>
                    <a:lnTo>
                      <a:pt x="225" y="617"/>
                    </a:lnTo>
                    <a:lnTo>
                      <a:pt x="238" y="526"/>
                    </a:lnTo>
                    <a:lnTo>
                      <a:pt x="249" y="439"/>
                    </a:lnTo>
                    <a:lnTo>
                      <a:pt x="258" y="355"/>
                    </a:lnTo>
                    <a:lnTo>
                      <a:pt x="262" y="317"/>
                    </a:lnTo>
                    <a:lnTo>
                      <a:pt x="262" y="278"/>
                    </a:lnTo>
                    <a:lnTo>
                      <a:pt x="262" y="241"/>
                    </a:lnTo>
                    <a:lnTo>
                      <a:pt x="258" y="204"/>
                    </a:lnTo>
                    <a:lnTo>
                      <a:pt x="252" y="170"/>
                    </a:lnTo>
                    <a:lnTo>
                      <a:pt x="243" y="137"/>
                    </a:lnTo>
                    <a:lnTo>
                      <a:pt x="232" y="105"/>
                    </a:lnTo>
                    <a:lnTo>
                      <a:pt x="215" y="76"/>
                    </a:lnTo>
                    <a:lnTo>
                      <a:pt x="215" y="76"/>
                    </a:lnTo>
                    <a:lnTo>
                      <a:pt x="200" y="57"/>
                    </a:lnTo>
                    <a:lnTo>
                      <a:pt x="184" y="39"/>
                    </a:lnTo>
                    <a:lnTo>
                      <a:pt x="165" y="22"/>
                    </a:lnTo>
                    <a:lnTo>
                      <a:pt x="145" y="5"/>
                    </a:lnTo>
                    <a:lnTo>
                      <a:pt x="145" y="5"/>
                    </a:lnTo>
                    <a:lnTo>
                      <a:pt x="137" y="2"/>
                    </a:lnTo>
                    <a:lnTo>
                      <a:pt x="132" y="0"/>
                    </a:lnTo>
                    <a:lnTo>
                      <a:pt x="128" y="2"/>
                    </a:lnTo>
                    <a:lnTo>
                      <a:pt x="125" y="2"/>
                    </a:lnTo>
                    <a:lnTo>
                      <a:pt x="123" y="5"/>
                    </a:lnTo>
                    <a:lnTo>
                      <a:pt x="121" y="9"/>
                    </a:lnTo>
                    <a:lnTo>
                      <a:pt x="119" y="18"/>
                    </a:lnTo>
                    <a:lnTo>
                      <a:pt x="119" y="18"/>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grpSp>
      </p:grpSp>
      <p:grpSp>
        <p:nvGrpSpPr>
          <p:cNvPr id="69" name="Group 64">
            <a:extLst>
              <a:ext uri="{FF2B5EF4-FFF2-40B4-BE49-F238E27FC236}"/>
            </a:extLst>
          </p:cNvPr>
          <p:cNvGrpSpPr/>
          <p:nvPr/>
        </p:nvGrpSpPr>
        <p:grpSpPr>
          <a:xfrm>
            <a:off x="334784" y="3538270"/>
            <a:ext cx="1341615" cy="1157927"/>
            <a:chOff x="806931" y="3581400"/>
            <a:chExt cx="2030618" cy="1752595"/>
          </a:xfrm>
          <a:solidFill>
            <a:schemeClr val="tx1"/>
          </a:solidFill>
        </p:grpSpPr>
        <p:sp>
          <p:nvSpPr>
            <p:cNvPr id="70" name="Freeform 20">
              <a:extLst>
                <a:ext uri="{FF2B5EF4-FFF2-40B4-BE49-F238E27FC236}"/>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71" name="Freeform 10">
              <a:extLst>
                <a:ext uri="{FF2B5EF4-FFF2-40B4-BE49-F238E27FC236}"/>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grpSp>
      <p:grpSp>
        <p:nvGrpSpPr>
          <p:cNvPr id="72" name="Group 73">
            <a:extLst>
              <a:ext uri="{FF2B5EF4-FFF2-40B4-BE49-F238E27FC236}"/>
            </a:extLst>
          </p:cNvPr>
          <p:cNvGrpSpPr/>
          <p:nvPr/>
        </p:nvGrpSpPr>
        <p:grpSpPr>
          <a:xfrm>
            <a:off x="1676400" y="3576370"/>
            <a:ext cx="1341615" cy="1577027"/>
            <a:chOff x="806931" y="2947066"/>
            <a:chExt cx="2030618" cy="2386929"/>
          </a:xfrm>
          <a:solidFill>
            <a:schemeClr val="tx1"/>
          </a:solidFill>
        </p:grpSpPr>
        <p:sp>
          <p:nvSpPr>
            <p:cNvPr id="73" name="Freeform 20">
              <a:extLst>
                <a:ext uri="{FF2B5EF4-FFF2-40B4-BE49-F238E27FC236}"/>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74" name="Freeform 10">
              <a:extLst>
                <a:ext uri="{FF2B5EF4-FFF2-40B4-BE49-F238E27FC236}"/>
              </a:extLst>
            </p:cNvPr>
            <p:cNvSpPr>
              <a:spLocks/>
            </p:cNvSpPr>
            <p:nvPr/>
          </p:nvSpPr>
          <p:spPr bwMode="auto">
            <a:xfrm>
              <a:off x="1676400" y="2947066"/>
              <a:ext cx="130088" cy="1091534"/>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grpSp>
      <p:grpSp>
        <p:nvGrpSpPr>
          <p:cNvPr id="75" name="Group 79">
            <a:extLst>
              <a:ext uri="{FF2B5EF4-FFF2-40B4-BE49-F238E27FC236}"/>
            </a:extLst>
          </p:cNvPr>
          <p:cNvGrpSpPr/>
          <p:nvPr/>
        </p:nvGrpSpPr>
        <p:grpSpPr>
          <a:xfrm>
            <a:off x="2963684" y="3538270"/>
            <a:ext cx="1341615" cy="1157927"/>
            <a:chOff x="806931" y="3581400"/>
            <a:chExt cx="2030618" cy="1752595"/>
          </a:xfrm>
          <a:solidFill>
            <a:schemeClr val="tx1"/>
          </a:solidFill>
        </p:grpSpPr>
        <p:sp>
          <p:nvSpPr>
            <p:cNvPr id="76" name="Freeform 20">
              <a:extLst>
                <a:ext uri="{FF2B5EF4-FFF2-40B4-BE49-F238E27FC236}"/>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77" name="Freeform 10">
              <a:extLst>
                <a:ext uri="{FF2B5EF4-FFF2-40B4-BE49-F238E27FC236}"/>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grpSp>
      <p:grpSp>
        <p:nvGrpSpPr>
          <p:cNvPr id="78" name="Group 92">
            <a:extLst>
              <a:ext uri="{FF2B5EF4-FFF2-40B4-BE49-F238E27FC236}"/>
            </a:extLst>
          </p:cNvPr>
          <p:cNvGrpSpPr/>
          <p:nvPr/>
        </p:nvGrpSpPr>
        <p:grpSpPr>
          <a:xfrm>
            <a:off x="5948184" y="3538270"/>
            <a:ext cx="1341615" cy="1157927"/>
            <a:chOff x="806931" y="3581400"/>
            <a:chExt cx="2030618" cy="1752595"/>
          </a:xfrm>
          <a:solidFill>
            <a:schemeClr val="tx1"/>
          </a:solidFill>
        </p:grpSpPr>
        <p:sp>
          <p:nvSpPr>
            <p:cNvPr id="79" name="Freeform 20">
              <a:extLst>
                <a:ext uri="{FF2B5EF4-FFF2-40B4-BE49-F238E27FC236}"/>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80" name="Freeform 10">
              <a:extLst>
                <a:ext uri="{FF2B5EF4-FFF2-40B4-BE49-F238E27FC236}"/>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grpSp>
      <p:grpSp>
        <p:nvGrpSpPr>
          <p:cNvPr id="81" name="Group 97">
            <a:extLst>
              <a:ext uri="{FF2B5EF4-FFF2-40B4-BE49-F238E27FC236}"/>
            </a:extLst>
          </p:cNvPr>
          <p:cNvGrpSpPr/>
          <p:nvPr/>
        </p:nvGrpSpPr>
        <p:grpSpPr>
          <a:xfrm>
            <a:off x="4563884" y="3550970"/>
            <a:ext cx="1341615" cy="1678627"/>
            <a:chOff x="806931" y="2793288"/>
            <a:chExt cx="2030618" cy="2540707"/>
          </a:xfrm>
          <a:solidFill>
            <a:schemeClr val="tx1"/>
          </a:solidFill>
        </p:grpSpPr>
        <p:sp>
          <p:nvSpPr>
            <p:cNvPr id="82" name="Freeform 20">
              <a:extLst>
                <a:ext uri="{FF2B5EF4-FFF2-40B4-BE49-F238E27FC236}"/>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83" name="Freeform 10">
              <a:extLst>
                <a:ext uri="{FF2B5EF4-FFF2-40B4-BE49-F238E27FC236}"/>
              </a:extLst>
            </p:cNvPr>
            <p:cNvSpPr>
              <a:spLocks/>
            </p:cNvSpPr>
            <p:nvPr/>
          </p:nvSpPr>
          <p:spPr bwMode="auto">
            <a:xfrm>
              <a:off x="1645771" y="2793288"/>
              <a:ext cx="183029" cy="1245312"/>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grpSp>
      <p:grpSp>
        <p:nvGrpSpPr>
          <p:cNvPr id="84" name="Group 107">
            <a:extLst>
              <a:ext uri="{FF2B5EF4-FFF2-40B4-BE49-F238E27FC236}"/>
            </a:extLst>
          </p:cNvPr>
          <p:cNvGrpSpPr/>
          <p:nvPr/>
        </p:nvGrpSpPr>
        <p:grpSpPr>
          <a:xfrm>
            <a:off x="7230884" y="3550970"/>
            <a:ext cx="1341615" cy="1678627"/>
            <a:chOff x="806931" y="2793288"/>
            <a:chExt cx="2030618" cy="2540707"/>
          </a:xfrm>
          <a:solidFill>
            <a:schemeClr val="tx1"/>
          </a:solidFill>
        </p:grpSpPr>
        <p:sp>
          <p:nvSpPr>
            <p:cNvPr id="85" name="Freeform 20">
              <a:extLst>
                <a:ext uri="{FF2B5EF4-FFF2-40B4-BE49-F238E27FC236}"/>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86" name="Freeform 10">
              <a:extLst>
                <a:ext uri="{FF2B5EF4-FFF2-40B4-BE49-F238E27FC236}"/>
              </a:extLst>
            </p:cNvPr>
            <p:cNvSpPr>
              <a:spLocks/>
            </p:cNvSpPr>
            <p:nvPr/>
          </p:nvSpPr>
          <p:spPr bwMode="auto">
            <a:xfrm>
              <a:off x="1645771" y="2793288"/>
              <a:ext cx="183029" cy="1245312"/>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grpSp>
      <p:grpSp>
        <p:nvGrpSpPr>
          <p:cNvPr id="87" name="Group 141">
            <a:extLst>
              <a:ext uri="{FF2B5EF4-FFF2-40B4-BE49-F238E27FC236}"/>
            </a:extLst>
          </p:cNvPr>
          <p:cNvGrpSpPr/>
          <p:nvPr/>
        </p:nvGrpSpPr>
        <p:grpSpPr>
          <a:xfrm>
            <a:off x="8983484" y="3538270"/>
            <a:ext cx="1341615" cy="1157927"/>
            <a:chOff x="806931" y="3581400"/>
            <a:chExt cx="2030618" cy="1752595"/>
          </a:xfrm>
          <a:solidFill>
            <a:schemeClr val="tx1"/>
          </a:solidFill>
        </p:grpSpPr>
        <p:sp>
          <p:nvSpPr>
            <p:cNvPr id="88" name="Freeform 20">
              <a:extLst>
                <a:ext uri="{FF2B5EF4-FFF2-40B4-BE49-F238E27FC236}"/>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89" name="Freeform 10">
              <a:extLst>
                <a:ext uri="{FF2B5EF4-FFF2-40B4-BE49-F238E27FC236}"/>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grpSp>
      <p:grpSp>
        <p:nvGrpSpPr>
          <p:cNvPr id="90" name="Group 146">
            <a:extLst>
              <a:ext uri="{FF2B5EF4-FFF2-40B4-BE49-F238E27FC236}"/>
            </a:extLst>
          </p:cNvPr>
          <p:cNvGrpSpPr/>
          <p:nvPr/>
        </p:nvGrpSpPr>
        <p:grpSpPr>
          <a:xfrm>
            <a:off x="10325100" y="3576370"/>
            <a:ext cx="1341615" cy="1577027"/>
            <a:chOff x="806931" y="2947066"/>
            <a:chExt cx="2030618" cy="2386929"/>
          </a:xfrm>
          <a:solidFill>
            <a:schemeClr val="tx1"/>
          </a:solidFill>
        </p:grpSpPr>
        <p:sp>
          <p:nvSpPr>
            <p:cNvPr id="91" name="Freeform 20">
              <a:extLst>
                <a:ext uri="{FF2B5EF4-FFF2-40B4-BE49-F238E27FC236}"/>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92" name="Freeform 10">
              <a:extLst>
                <a:ext uri="{FF2B5EF4-FFF2-40B4-BE49-F238E27FC236}"/>
              </a:extLst>
            </p:cNvPr>
            <p:cNvSpPr>
              <a:spLocks/>
            </p:cNvSpPr>
            <p:nvPr/>
          </p:nvSpPr>
          <p:spPr bwMode="auto">
            <a:xfrm>
              <a:off x="1676400" y="2947066"/>
              <a:ext cx="130088" cy="1091534"/>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grpSp>
      <p:sp>
        <p:nvSpPr>
          <p:cNvPr id="151" name="Title 150">
            <a:extLst>
              <a:ext uri="{FF2B5EF4-FFF2-40B4-BE49-F238E27FC236}"/>
            </a:extLst>
          </p:cNvPr>
          <p:cNvSpPr>
            <a:spLocks noGrp="1"/>
          </p:cNvSpPr>
          <p:nvPr>
            <p:ph type="title"/>
          </p:nvPr>
        </p:nvSpPr>
        <p:spPr>
          <a:xfrm>
            <a:off x="793211" y="204667"/>
            <a:ext cx="10515600" cy="584446"/>
          </a:xfrm>
          <a:prstGeom prst="rect">
            <a:avLst/>
          </a:prstGeom>
        </p:spPr>
        <p:txBody>
          <a:bodyPr/>
          <a:lstStyle>
            <a:lvl1pPr algn="ctr">
              <a:defRPr sz="4400">
                <a:solidFill>
                  <a:schemeClr val="tx1"/>
                </a:solidFill>
              </a:defRPr>
            </a:lvl1pPr>
          </a:lstStyle>
          <a:p>
            <a:r>
              <a:rPr lang="ru-RU"/>
              <a:t>Образец заголовка</a:t>
            </a:r>
            <a:endParaRPr lang="en-US" dirty="0"/>
          </a:p>
        </p:txBody>
      </p:sp>
      <p:sp>
        <p:nvSpPr>
          <p:cNvPr id="157" name="Text Placeholder 156">
            <a:extLst>
              <a:ext uri="{FF2B5EF4-FFF2-40B4-BE49-F238E27FC236}"/>
            </a:extLst>
          </p:cNvPr>
          <p:cNvSpPr>
            <a:spLocks noGrp="1"/>
          </p:cNvSpPr>
          <p:nvPr>
            <p:ph type="body" sz="quarter" idx="10"/>
          </p:nvPr>
        </p:nvSpPr>
        <p:spPr>
          <a:xfrm rot="209042">
            <a:off x="687362" y="1318810"/>
            <a:ext cx="1209675" cy="532685"/>
          </a:xfrm>
        </p:spPr>
        <p:txBody>
          <a:bodyPr/>
          <a:lstStyle>
            <a:lvl1pPr marL="0" indent="0" algn="ctr">
              <a:buNone/>
              <a:defRPr sz="2400" b="1">
                <a:solidFill>
                  <a:schemeClr val="accent6">
                    <a:lumMod val="50000"/>
                  </a:schemeClr>
                </a:solidFill>
                <a:latin typeface="+mj-lt"/>
              </a:defRPr>
            </a:lvl1pPr>
          </a:lstStyle>
          <a:p>
            <a:pPr lvl="0"/>
            <a:r>
              <a:rPr lang="ru-RU"/>
              <a:t>Образец текста</a:t>
            </a:r>
          </a:p>
        </p:txBody>
      </p:sp>
      <p:sp>
        <p:nvSpPr>
          <p:cNvPr id="158" name="Text Placeholder 156">
            <a:extLst>
              <a:ext uri="{FF2B5EF4-FFF2-40B4-BE49-F238E27FC236}"/>
            </a:extLst>
          </p:cNvPr>
          <p:cNvSpPr>
            <a:spLocks noGrp="1"/>
          </p:cNvSpPr>
          <p:nvPr>
            <p:ph type="body" sz="quarter" idx="11"/>
          </p:nvPr>
        </p:nvSpPr>
        <p:spPr>
          <a:xfrm>
            <a:off x="2647906" y="1220929"/>
            <a:ext cx="1209675" cy="502855"/>
          </a:xfrm>
        </p:spPr>
        <p:txBody>
          <a:bodyPr/>
          <a:lstStyle>
            <a:lvl1pPr marL="0" indent="0" algn="ctr">
              <a:buNone/>
              <a:defRPr sz="2400" b="1">
                <a:solidFill>
                  <a:schemeClr val="accent5">
                    <a:lumMod val="50000"/>
                  </a:schemeClr>
                </a:solidFill>
                <a:latin typeface="+mj-lt"/>
              </a:defRPr>
            </a:lvl1pPr>
          </a:lstStyle>
          <a:p>
            <a:pPr lvl="0"/>
            <a:r>
              <a:rPr lang="ru-RU" dirty="0"/>
              <a:t>Образец текста</a:t>
            </a:r>
          </a:p>
        </p:txBody>
      </p:sp>
      <p:sp>
        <p:nvSpPr>
          <p:cNvPr id="159" name="Text Placeholder 156">
            <a:extLst>
              <a:ext uri="{FF2B5EF4-FFF2-40B4-BE49-F238E27FC236}"/>
            </a:extLst>
          </p:cNvPr>
          <p:cNvSpPr>
            <a:spLocks noGrp="1"/>
          </p:cNvSpPr>
          <p:nvPr>
            <p:ph type="body" sz="quarter" idx="12"/>
          </p:nvPr>
        </p:nvSpPr>
        <p:spPr>
          <a:xfrm rot="209042">
            <a:off x="4712533" y="1414860"/>
            <a:ext cx="1209675" cy="509523"/>
          </a:xfrm>
        </p:spPr>
        <p:txBody>
          <a:bodyPr/>
          <a:lstStyle>
            <a:lvl1pPr marL="0" indent="0" algn="ctr">
              <a:buNone/>
              <a:defRPr sz="2400" b="1">
                <a:solidFill>
                  <a:schemeClr val="accent3">
                    <a:lumMod val="50000"/>
                  </a:schemeClr>
                </a:solidFill>
                <a:latin typeface="+mj-lt"/>
              </a:defRPr>
            </a:lvl1pPr>
          </a:lstStyle>
          <a:p>
            <a:pPr lvl="0"/>
            <a:r>
              <a:rPr lang="ru-RU"/>
              <a:t>Образец текста</a:t>
            </a:r>
          </a:p>
        </p:txBody>
      </p:sp>
      <p:sp>
        <p:nvSpPr>
          <p:cNvPr id="160" name="Text Placeholder 156">
            <a:extLst>
              <a:ext uri="{FF2B5EF4-FFF2-40B4-BE49-F238E27FC236}"/>
            </a:extLst>
          </p:cNvPr>
          <p:cNvSpPr>
            <a:spLocks noGrp="1"/>
          </p:cNvSpPr>
          <p:nvPr>
            <p:ph type="body" sz="quarter" idx="13"/>
          </p:nvPr>
        </p:nvSpPr>
        <p:spPr>
          <a:xfrm>
            <a:off x="6666846" y="1168057"/>
            <a:ext cx="1209675" cy="520816"/>
          </a:xfrm>
        </p:spPr>
        <p:txBody>
          <a:bodyPr/>
          <a:lstStyle>
            <a:lvl1pPr marL="0" indent="0" algn="ctr">
              <a:buNone/>
              <a:defRPr sz="2400" b="1">
                <a:solidFill>
                  <a:schemeClr val="accent4">
                    <a:lumMod val="50000"/>
                  </a:schemeClr>
                </a:solidFill>
                <a:latin typeface="+mj-lt"/>
              </a:defRPr>
            </a:lvl1pPr>
          </a:lstStyle>
          <a:p>
            <a:pPr lvl="0"/>
            <a:r>
              <a:rPr lang="ru-RU"/>
              <a:t>Образец текста</a:t>
            </a:r>
          </a:p>
        </p:txBody>
      </p:sp>
      <p:sp>
        <p:nvSpPr>
          <p:cNvPr id="161" name="Text Placeholder 156">
            <a:extLst>
              <a:ext uri="{FF2B5EF4-FFF2-40B4-BE49-F238E27FC236}"/>
            </a:extLst>
          </p:cNvPr>
          <p:cNvSpPr>
            <a:spLocks noGrp="1"/>
          </p:cNvSpPr>
          <p:nvPr>
            <p:ph type="body" sz="quarter" idx="14"/>
          </p:nvPr>
        </p:nvSpPr>
        <p:spPr>
          <a:xfrm rot="21396341">
            <a:off x="8706085" y="1278400"/>
            <a:ext cx="1209675" cy="523127"/>
          </a:xfrm>
        </p:spPr>
        <p:txBody>
          <a:bodyPr/>
          <a:lstStyle>
            <a:lvl1pPr marL="0" indent="0" algn="ctr">
              <a:buNone/>
              <a:defRPr sz="2400" b="1">
                <a:solidFill>
                  <a:schemeClr val="accent2">
                    <a:lumMod val="50000"/>
                  </a:schemeClr>
                </a:solidFill>
                <a:latin typeface="+mj-lt"/>
              </a:defRPr>
            </a:lvl1pPr>
          </a:lstStyle>
          <a:p>
            <a:pPr lvl="0"/>
            <a:r>
              <a:rPr lang="ru-RU"/>
              <a:t>Образец текста</a:t>
            </a:r>
          </a:p>
        </p:txBody>
      </p:sp>
      <p:sp>
        <p:nvSpPr>
          <p:cNvPr id="162" name="Text Placeholder 156">
            <a:extLst>
              <a:ext uri="{FF2B5EF4-FFF2-40B4-BE49-F238E27FC236}"/>
            </a:extLst>
          </p:cNvPr>
          <p:cNvSpPr>
            <a:spLocks noGrp="1"/>
          </p:cNvSpPr>
          <p:nvPr>
            <p:ph type="body" sz="quarter" idx="15"/>
          </p:nvPr>
        </p:nvSpPr>
        <p:spPr>
          <a:xfrm rot="216274">
            <a:off x="10780504" y="1395018"/>
            <a:ext cx="1218831" cy="508965"/>
          </a:xfrm>
        </p:spPr>
        <p:txBody>
          <a:bodyPr/>
          <a:lstStyle>
            <a:lvl1pPr marL="0" indent="0" algn="ctr">
              <a:buNone/>
              <a:defRPr sz="2400" b="1">
                <a:solidFill>
                  <a:schemeClr val="tx2">
                    <a:lumMod val="75000"/>
                  </a:schemeClr>
                </a:solidFill>
                <a:latin typeface="+mj-lt"/>
              </a:defRPr>
            </a:lvl1pPr>
          </a:lstStyle>
          <a:p>
            <a:pPr lvl="0"/>
            <a:r>
              <a:rPr lang="ru-RU"/>
              <a:t>Образец текста</a:t>
            </a:r>
          </a:p>
        </p:txBody>
      </p:sp>
      <p:sp>
        <p:nvSpPr>
          <p:cNvPr id="164" name="Text Placeholder 163">
            <a:extLst>
              <a:ext uri="{FF2B5EF4-FFF2-40B4-BE49-F238E27FC236}"/>
            </a:extLst>
          </p:cNvPr>
          <p:cNvSpPr>
            <a:spLocks noGrp="1"/>
          </p:cNvSpPr>
          <p:nvPr>
            <p:ph type="body" sz="quarter" idx="16"/>
          </p:nvPr>
        </p:nvSpPr>
        <p:spPr>
          <a:xfrm>
            <a:off x="2336764" y="1845793"/>
            <a:ext cx="1363662" cy="204787"/>
          </a:xfrm>
        </p:spPr>
        <p:txBody>
          <a:bodyPr/>
          <a:lstStyle>
            <a:lvl1pPr marL="0" indent="0">
              <a:buNone/>
              <a:defRPr sz="1100" b="1">
                <a:solidFill>
                  <a:schemeClr val="accent5">
                    <a:lumMod val="50000"/>
                  </a:schemeClr>
                </a:solidFill>
                <a:latin typeface="+mn-lt"/>
              </a:defRPr>
            </a:lvl1pPr>
          </a:lstStyle>
          <a:p>
            <a:pPr lvl="0"/>
            <a:r>
              <a:rPr lang="ru-RU"/>
              <a:t>Образец текста</a:t>
            </a:r>
          </a:p>
        </p:txBody>
      </p:sp>
      <p:sp>
        <p:nvSpPr>
          <p:cNvPr id="166" name="Text Placeholder 165">
            <a:extLst>
              <a:ext uri="{FF2B5EF4-FFF2-40B4-BE49-F238E27FC236}"/>
            </a:extLst>
          </p:cNvPr>
          <p:cNvSpPr>
            <a:spLocks noGrp="1"/>
          </p:cNvSpPr>
          <p:nvPr>
            <p:ph type="body" sz="quarter" idx="17"/>
          </p:nvPr>
        </p:nvSpPr>
        <p:spPr>
          <a:xfrm>
            <a:off x="2336827" y="2160639"/>
            <a:ext cx="1363662" cy="381000"/>
          </a:xfrm>
        </p:spPr>
        <p:txBody>
          <a:bodyPr/>
          <a:lstStyle>
            <a:lvl1pPr marL="0" indent="0">
              <a:buNone/>
              <a:defRPr sz="1000">
                <a:solidFill>
                  <a:schemeClr val="accent5">
                    <a:lumMod val="50000"/>
                  </a:schemeClr>
                </a:solidFill>
                <a:latin typeface="+mn-lt"/>
              </a:defRPr>
            </a:lvl1pPr>
            <a:lvl2pPr marL="457200" indent="0">
              <a:buNone/>
              <a:defRPr sz="1000">
                <a:solidFill>
                  <a:schemeClr val="accent6">
                    <a:lumMod val="50000"/>
                  </a:schemeClr>
                </a:solidFill>
                <a:latin typeface="+mn-lt"/>
              </a:defRPr>
            </a:lvl2pPr>
          </a:lstStyle>
          <a:p>
            <a:pPr lvl="0"/>
            <a:r>
              <a:rPr lang="ru-RU"/>
              <a:t>Образец текста</a:t>
            </a:r>
          </a:p>
          <a:p>
            <a:pPr lvl="1"/>
            <a:r>
              <a:rPr lang="ru-RU"/>
              <a:t>Второй уровень</a:t>
            </a:r>
          </a:p>
        </p:txBody>
      </p:sp>
      <p:sp>
        <p:nvSpPr>
          <p:cNvPr id="167" name="Text Placeholder 163">
            <a:extLst>
              <a:ext uri="{FF2B5EF4-FFF2-40B4-BE49-F238E27FC236}"/>
            </a:extLst>
          </p:cNvPr>
          <p:cNvSpPr>
            <a:spLocks noGrp="1"/>
          </p:cNvSpPr>
          <p:nvPr>
            <p:ph type="body" sz="quarter" idx="18"/>
          </p:nvPr>
        </p:nvSpPr>
        <p:spPr>
          <a:xfrm rot="220223">
            <a:off x="240355" y="1928112"/>
            <a:ext cx="1363662" cy="204787"/>
          </a:xfrm>
        </p:spPr>
        <p:txBody>
          <a:bodyPr/>
          <a:lstStyle>
            <a:lvl1pPr marL="0" indent="0">
              <a:buNone/>
              <a:defRPr sz="1100" b="1">
                <a:solidFill>
                  <a:schemeClr val="accent6">
                    <a:lumMod val="50000"/>
                  </a:schemeClr>
                </a:solidFill>
                <a:latin typeface="+mn-lt"/>
              </a:defRPr>
            </a:lvl1pPr>
          </a:lstStyle>
          <a:p>
            <a:pPr lvl="0"/>
            <a:r>
              <a:rPr lang="ru-RU"/>
              <a:t>Образец текста</a:t>
            </a:r>
          </a:p>
        </p:txBody>
      </p:sp>
      <p:sp>
        <p:nvSpPr>
          <p:cNvPr id="168" name="Text Placeholder 165">
            <a:extLst>
              <a:ext uri="{FF2B5EF4-FFF2-40B4-BE49-F238E27FC236}"/>
            </a:extLst>
          </p:cNvPr>
          <p:cNvSpPr>
            <a:spLocks noGrp="1"/>
          </p:cNvSpPr>
          <p:nvPr>
            <p:ph type="body" sz="quarter" idx="19"/>
          </p:nvPr>
        </p:nvSpPr>
        <p:spPr>
          <a:xfrm rot="220223">
            <a:off x="221703" y="2231414"/>
            <a:ext cx="1363662" cy="381000"/>
          </a:xfrm>
        </p:spPr>
        <p:txBody>
          <a:bodyPr/>
          <a:lstStyle>
            <a:lvl1pPr marL="0" indent="0">
              <a:buNone/>
              <a:defRPr sz="1000">
                <a:solidFill>
                  <a:schemeClr val="accent6">
                    <a:lumMod val="50000"/>
                  </a:schemeClr>
                </a:solidFill>
                <a:latin typeface="+mn-lt"/>
              </a:defRPr>
            </a:lvl1pPr>
            <a:lvl2pPr marL="457200" indent="0">
              <a:buNone/>
              <a:defRPr sz="1000">
                <a:solidFill>
                  <a:schemeClr val="accent6">
                    <a:lumMod val="50000"/>
                  </a:schemeClr>
                </a:solidFill>
                <a:latin typeface="+mn-lt"/>
              </a:defRPr>
            </a:lvl2pPr>
          </a:lstStyle>
          <a:p>
            <a:pPr lvl="0"/>
            <a:r>
              <a:rPr lang="ru-RU"/>
              <a:t>Образец текста</a:t>
            </a:r>
          </a:p>
          <a:p>
            <a:pPr lvl="1"/>
            <a:r>
              <a:rPr lang="ru-RU"/>
              <a:t>Второй уровень</a:t>
            </a:r>
          </a:p>
        </p:txBody>
      </p:sp>
      <p:sp>
        <p:nvSpPr>
          <p:cNvPr id="169" name="Text Placeholder 163">
            <a:extLst>
              <a:ext uri="{FF2B5EF4-FFF2-40B4-BE49-F238E27FC236}"/>
            </a:extLst>
          </p:cNvPr>
          <p:cNvSpPr>
            <a:spLocks noGrp="1"/>
          </p:cNvSpPr>
          <p:nvPr>
            <p:ph type="body" sz="quarter" idx="20"/>
          </p:nvPr>
        </p:nvSpPr>
        <p:spPr>
          <a:xfrm rot="198017">
            <a:off x="4310678" y="1951855"/>
            <a:ext cx="1363662" cy="204787"/>
          </a:xfrm>
        </p:spPr>
        <p:txBody>
          <a:bodyPr/>
          <a:lstStyle>
            <a:lvl1pPr marL="0" indent="0">
              <a:buNone/>
              <a:defRPr sz="1100" b="1">
                <a:solidFill>
                  <a:schemeClr val="accent3">
                    <a:lumMod val="50000"/>
                  </a:schemeClr>
                </a:solidFill>
                <a:latin typeface="+mn-lt"/>
              </a:defRPr>
            </a:lvl1pPr>
          </a:lstStyle>
          <a:p>
            <a:pPr lvl="0"/>
            <a:r>
              <a:rPr lang="ru-RU"/>
              <a:t>Образец текста</a:t>
            </a:r>
          </a:p>
        </p:txBody>
      </p:sp>
      <p:sp>
        <p:nvSpPr>
          <p:cNvPr id="170" name="Text Placeholder 165">
            <a:extLst>
              <a:ext uri="{FF2B5EF4-FFF2-40B4-BE49-F238E27FC236}"/>
            </a:extLst>
          </p:cNvPr>
          <p:cNvSpPr>
            <a:spLocks noGrp="1"/>
          </p:cNvSpPr>
          <p:nvPr>
            <p:ph type="body" sz="quarter" idx="21"/>
          </p:nvPr>
        </p:nvSpPr>
        <p:spPr>
          <a:xfrm rot="198017">
            <a:off x="4310741" y="2266701"/>
            <a:ext cx="1363662" cy="381000"/>
          </a:xfrm>
        </p:spPr>
        <p:txBody>
          <a:bodyPr/>
          <a:lstStyle>
            <a:lvl1pPr marL="0" indent="0">
              <a:buNone/>
              <a:defRPr sz="1000">
                <a:solidFill>
                  <a:schemeClr val="accent3">
                    <a:lumMod val="50000"/>
                  </a:schemeClr>
                </a:solidFill>
                <a:latin typeface="+mn-lt"/>
              </a:defRPr>
            </a:lvl1pPr>
            <a:lvl2pPr marL="457200" indent="0">
              <a:buNone/>
              <a:defRPr sz="1000">
                <a:solidFill>
                  <a:schemeClr val="accent3">
                    <a:lumMod val="50000"/>
                  </a:schemeClr>
                </a:solidFill>
                <a:latin typeface="+mn-lt"/>
              </a:defRPr>
            </a:lvl2pPr>
          </a:lstStyle>
          <a:p>
            <a:pPr lvl="0"/>
            <a:r>
              <a:rPr lang="ru-RU"/>
              <a:t>Образец текста</a:t>
            </a:r>
          </a:p>
          <a:p>
            <a:pPr lvl="1"/>
            <a:r>
              <a:rPr lang="ru-RU"/>
              <a:t>Второй уровень</a:t>
            </a:r>
          </a:p>
        </p:txBody>
      </p:sp>
      <p:sp>
        <p:nvSpPr>
          <p:cNvPr id="171" name="Text Placeholder 163">
            <a:extLst>
              <a:ext uri="{FF2B5EF4-FFF2-40B4-BE49-F238E27FC236}"/>
            </a:extLst>
          </p:cNvPr>
          <p:cNvSpPr>
            <a:spLocks noGrp="1"/>
          </p:cNvSpPr>
          <p:nvPr>
            <p:ph type="body" sz="quarter" idx="22"/>
          </p:nvPr>
        </p:nvSpPr>
        <p:spPr>
          <a:xfrm>
            <a:off x="6449896" y="1767861"/>
            <a:ext cx="1363662" cy="204787"/>
          </a:xfrm>
        </p:spPr>
        <p:txBody>
          <a:bodyPr/>
          <a:lstStyle>
            <a:lvl1pPr marL="0" indent="0">
              <a:buNone/>
              <a:defRPr sz="1100" b="1">
                <a:solidFill>
                  <a:schemeClr val="accent4">
                    <a:lumMod val="50000"/>
                  </a:schemeClr>
                </a:solidFill>
                <a:latin typeface="+mn-lt"/>
              </a:defRPr>
            </a:lvl1pPr>
          </a:lstStyle>
          <a:p>
            <a:pPr lvl="0"/>
            <a:r>
              <a:rPr lang="ru-RU"/>
              <a:t>Образец текста</a:t>
            </a:r>
          </a:p>
        </p:txBody>
      </p:sp>
      <p:sp>
        <p:nvSpPr>
          <p:cNvPr id="172" name="Text Placeholder 165">
            <a:extLst>
              <a:ext uri="{FF2B5EF4-FFF2-40B4-BE49-F238E27FC236}"/>
            </a:extLst>
          </p:cNvPr>
          <p:cNvSpPr>
            <a:spLocks noGrp="1"/>
          </p:cNvSpPr>
          <p:nvPr>
            <p:ph type="body" sz="quarter" idx="23"/>
          </p:nvPr>
        </p:nvSpPr>
        <p:spPr>
          <a:xfrm>
            <a:off x="6449959" y="2082707"/>
            <a:ext cx="1363662" cy="381000"/>
          </a:xfrm>
        </p:spPr>
        <p:txBody>
          <a:bodyPr/>
          <a:lstStyle>
            <a:lvl1pPr marL="0" indent="0">
              <a:buNone/>
              <a:defRPr sz="1000">
                <a:solidFill>
                  <a:schemeClr val="accent4">
                    <a:lumMod val="50000"/>
                  </a:schemeClr>
                </a:solidFill>
                <a:latin typeface="+mn-lt"/>
              </a:defRPr>
            </a:lvl1pPr>
            <a:lvl2pPr marL="457200" indent="0">
              <a:buNone/>
              <a:defRPr sz="1000">
                <a:solidFill>
                  <a:schemeClr val="accent4">
                    <a:lumMod val="50000"/>
                  </a:schemeClr>
                </a:solidFill>
                <a:latin typeface="+mn-lt"/>
              </a:defRPr>
            </a:lvl2pPr>
          </a:lstStyle>
          <a:p>
            <a:pPr lvl="0"/>
            <a:r>
              <a:rPr lang="ru-RU"/>
              <a:t>Образец текста</a:t>
            </a:r>
          </a:p>
          <a:p>
            <a:pPr lvl="1"/>
            <a:r>
              <a:rPr lang="ru-RU"/>
              <a:t>Второй уровень</a:t>
            </a:r>
          </a:p>
        </p:txBody>
      </p:sp>
      <p:sp>
        <p:nvSpPr>
          <p:cNvPr id="173" name="Text Placeholder 163">
            <a:extLst>
              <a:ext uri="{FF2B5EF4-FFF2-40B4-BE49-F238E27FC236}"/>
            </a:extLst>
          </p:cNvPr>
          <p:cNvSpPr>
            <a:spLocks noGrp="1"/>
          </p:cNvSpPr>
          <p:nvPr>
            <p:ph type="body" sz="quarter" idx="24"/>
          </p:nvPr>
        </p:nvSpPr>
        <p:spPr>
          <a:xfrm rot="21268253">
            <a:off x="8394555" y="1858276"/>
            <a:ext cx="1363662" cy="204787"/>
          </a:xfrm>
        </p:spPr>
        <p:txBody>
          <a:bodyPr/>
          <a:lstStyle>
            <a:lvl1pPr marL="0" indent="0">
              <a:buNone/>
              <a:defRPr sz="1100" b="1">
                <a:solidFill>
                  <a:schemeClr val="accent2">
                    <a:lumMod val="50000"/>
                  </a:schemeClr>
                </a:solidFill>
                <a:latin typeface="+mn-lt"/>
              </a:defRPr>
            </a:lvl1pPr>
          </a:lstStyle>
          <a:p>
            <a:pPr lvl="0"/>
            <a:r>
              <a:rPr lang="ru-RU"/>
              <a:t>Образец текста</a:t>
            </a:r>
          </a:p>
        </p:txBody>
      </p:sp>
      <p:sp>
        <p:nvSpPr>
          <p:cNvPr id="174" name="Text Placeholder 165">
            <a:extLst>
              <a:ext uri="{FF2B5EF4-FFF2-40B4-BE49-F238E27FC236}"/>
            </a:extLst>
          </p:cNvPr>
          <p:cNvSpPr>
            <a:spLocks noGrp="1"/>
          </p:cNvSpPr>
          <p:nvPr>
            <p:ph type="body" sz="quarter" idx="25"/>
          </p:nvPr>
        </p:nvSpPr>
        <p:spPr>
          <a:xfrm rot="21268253">
            <a:off x="8394618" y="2173122"/>
            <a:ext cx="1363662" cy="381000"/>
          </a:xfrm>
        </p:spPr>
        <p:txBody>
          <a:bodyPr/>
          <a:lstStyle>
            <a:lvl1pPr marL="0" indent="0">
              <a:buNone/>
              <a:defRPr sz="1000">
                <a:solidFill>
                  <a:schemeClr val="accent2">
                    <a:lumMod val="50000"/>
                  </a:schemeClr>
                </a:solidFill>
                <a:latin typeface="+mn-lt"/>
              </a:defRPr>
            </a:lvl1pPr>
            <a:lvl2pPr marL="457200" indent="0">
              <a:buNone/>
              <a:defRPr sz="1000">
                <a:solidFill>
                  <a:schemeClr val="accent2">
                    <a:lumMod val="50000"/>
                  </a:schemeClr>
                </a:solidFill>
                <a:latin typeface="+mn-lt"/>
              </a:defRPr>
            </a:lvl2pPr>
          </a:lstStyle>
          <a:p>
            <a:pPr lvl="0"/>
            <a:r>
              <a:rPr lang="ru-RU"/>
              <a:t>Образец текста</a:t>
            </a:r>
          </a:p>
          <a:p>
            <a:pPr lvl="1"/>
            <a:r>
              <a:rPr lang="ru-RU"/>
              <a:t>Второй уровень</a:t>
            </a:r>
          </a:p>
        </p:txBody>
      </p:sp>
      <p:sp>
        <p:nvSpPr>
          <p:cNvPr id="175" name="Text Placeholder 163">
            <a:extLst>
              <a:ext uri="{FF2B5EF4-FFF2-40B4-BE49-F238E27FC236}"/>
            </a:extLst>
          </p:cNvPr>
          <p:cNvSpPr>
            <a:spLocks noGrp="1"/>
          </p:cNvSpPr>
          <p:nvPr>
            <p:ph type="body" sz="quarter" idx="26"/>
          </p:nvPr>
        </p:nvSpPr>
        <p:spPr>
          <a:xfrm rot="206837">
            <a:off x="10443924" y="1964284"/>
            <a:ext cx="1363662" cy="204787"/>
          </a:xfrm>
        </p:spPr>
        <p:txBody>
          <a:bodyPr/>
          <a:lstStyle>
            <a:lvl1pPr marL="0" indent="0">
              <a:buNone/>
              <a:defRPr sz="1100" b="1">
                <a:solidFill>
                  <a:schemeClr val="tx2">
                    <a:lumMod val="75000"/>
                  </a:schemeClr>
                </a:solidFill>
                <a:latin typeface="+mn-lt"/>
              </a:defRPr>
            </a:lvl1pPr>
          </a:lstStyle>
          <a:p>
            <a:pPr lvl="0"/>
            <a:r>
              <a:rPr lang="ru-RU"/>
              <a:t>Образец текста</a:t>
            </a:r>
          </a:p>
        </p:txBody>
      </p:sp>
      <p:sp>
        <p:nvSpPr>
          <p:cNvPr id="176" name="Text Placeholder 165">
            <a:extLst>
              <a:ext uri="{FF2B5EF4-FFF2-40B4-BE49-F238E27FC236}"/>
            </a:extLst>
          </p:cNvPr>
          <p:cNvSpPr>
            <a:spLocks noGrp="1"/>
          </p:cNvSpPr>
          <p:nvPr>
            <p:ph type="body" sz="quarter" idx="27"/>
          </p:nvPr>
        </p:nvSpPr>
        <p:spPr>
          <a:xfrm rot="206837">
            <a:off x="10443987" y="2279130"/>
            <a:ext cx="1363662" cy="381000"/>
          </a:xfrm>
        </p:spPr>
        <p:txBody>
          <a:bodyPr/>
          <a:lstStyle>
            <a:lvl1pPr marL="0" indent="0">
              <a:buNone/>
              <a:defRPr sz="1000">
                <a:solidFill>
                  <a:schemeClr val="tx2">
                    <a:lumMod val="75000"/>
                  </a:schemeClr>
                </a:solidFill>
                <a:latin typeface="+mn-lt"/>
              </a:defRPr>
            </a:lvl1pPr>
            <a:lvl2pPr marL="457200" indent="0">
              <a:buNone/>
              <a:defRPr sz="1000">
                <a:solidFill>
                  <a:schemeClr val="tx2">
                    <a:lumMod val="75000"/>
                  </a:schemeClr>
                </a:solidFill>
                <a:latin typeface="+mn-lt"/>
              </a:defRPr>
            </a:lvl2pPr>
          </a:lstStyle>
          <a:p>
            <a:pPr lvl="0"/>
            <a:r>
              <a:rPr lang="ru-RU"/>
              <a:t>Образец текста</a:t>
            </a:r>
          </a:p>
          <a:p>
            <a:pPr lvl="1"/>
            <a:r>
              <a:rPr lang="ru-RU"/>
              <a:t>Второй уровень</a:t>
            </a:r>
          </a:p>
        </p:txBody>
      </p:sp>
      <p:sp>
        <p:nvSpPr>
          <p:cNvPr id="178" name="Text Placeholder 177">
            <a:extLst>
              <a:ext uri="{FF2B5EF4-FFF2-40B4-BE49-F238E27FC236}"/>
            </a:extLst>
          </p:cNvPr>
          <p:cNvSpPr>
            <a:spLocks noGrp="1"/>
          </p:cNvSpPr>
          <p:nvPr>
            <p:ph type="body" sz="quarter" idx="28"/>
          </p:nvPr>
        </p:nvSpPr>
        <p:spPr>
          <a:xfrm>
            <a:off x="1041952" y="3109750"/>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79" name="Text Placeholder 177">
            <a:extLst>
              <a:ext uri="{FF2B5EF4-FFF2-40B4-BE49-F238E27FC236}"/>
            </a:extLst>
          </p:cNvPr>
          <p:cNvSpPr>
            <a:spLocks noGrp="1"/>
          </p:cNvSpPr>
          <p:nvPr>
            <p:ph type="body" sz="quarter" idx="29"/>
          </p:nvPr>
        </p:nvSpPr>
        <p:spPr>
          <a:xfrm>
            <a:off x="2617655" y="3153886"/>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0" name="Text Placeholder 177">
            <a:extLst>
              <a:ext uri="{FF2B5EF4-FFF2-40B4-BE49-F238E27FC236}"/>
            </a:extLst>
          </p:cNvPr>
          <p:cNvSpPr>
            <a:spLocks noGrp="1"/>
          </p:cNvSpPr>
          <p:nvPr>
            <p:ph type="body" sz="quarter" idx="30"/>
          </p:nvPr>
        </p:nvSpPr>
        <p:spPr>
          <a:xfrm>
            <a:off x="4190458" y="3130268"/>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1" name="Text Placeholder 177">
            <a:extLst>
              <a:ext uri="{FF2B5EF4-FFF2-40B4-BE49-F238E27FC236}"/>
            </a:extLst>
          </p:cNvPr>
          <p:cNvSpPr>
            <a:spLocks noGrp="1"/>
          </p:cNvSpPr>
          <p:nvPr>
            <p:ph type="body" sz="quarter" idx="31"/>
          </p:nvPr>
        </p:nvSpPr>
        <p:spPr>
          <a:xfrm>
            <a:off x="5753668" y="3130268"/>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2" name="Text Placeholder 177">
            <a:extLst>
              <a:ext uri="{FF2B5EF4-FFF2-40B4-BE49-F238E27FC236}"/>
            </a:extLst>
          </p:cNvPr>
          <p:cNvSpPr>
            <a:spLocks noGrp="1"/>
          </p:cNvSpPr>
          <p:nvPr>
            <p:ph type="body" sz="quarter" idx="32"/>
          </p:nvPr>
        </p:nvSpPr>
        <p:spPr>
          <a:xfrm>
            <a:off x="7408063" y="3103372"/>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3" name="Text Placeholder 177">
            <a:extLst>
              <a:ext uri="{FF2B5EF4-FFF2-40B4-BE49-F238E27FC236}"/>
            </a:extLst>
          </p:cNvPr>
          <p:cNvSpPr>
            <a:spLocks noGrp="1"/>
          </p:cNvSpPr>
          <p:nvPr>
            <p:ph type="body" sz="quarter" idx="33"/>
          </p:nvPr>
        </p:nvSpPr>
        <p:spPr>
          <a:xfrm>
            <a:off x="8948986" y="3103372"/>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4" name="Text Placeholder 177">
            <a:extLst>
              <a:ext uri="{FF2B5EF4-FFF2-40B4-BE49-F238E27FC236}"/>
            </a:extLst>
          </p:cNvPr>
          <p:cNvSpPr>
            <a:spLocks noGrp="1"/>
          </p:cNvSpPr>
          <p:nvPr>
            <p:ph type="body" sz="quarter" idx="34"/>
          </p:nvPr>
        </p:nvSpPr>
        <p:spPr>
          <a:xfrm>
            <a:off x="10542587" y="3103372"/>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8" name="Text Placeholder 187">
            <a:extLst>
              <a:ext uri="{FF2B5EF4-FFF2-40B4-BE49-F238E27FC236}"/>
            </a:extLst>
          </p:cNvPr>
          <p:cNvSpPr>
            <a:spLocks noGrp="1"/>
          </p:cNvSpPr>
          <p:nvPr>
            <p:ph type="body" sz="quarter" idx="35"/>
          </p:nvPr>
        </p:nvSpPr>
        <p:spPr>
          <a:xfrm>
            <a:off x="392222" y="4705403"/>
            <a:ext cx="1052402" cy="457200"/>
          </a:xfrm>
        </p:spPr>
        <p:txBody>
          <a:bodyPr/>
          <a:lstStyle>
            <a:lvl1pPr marL="0" indent="0" algn="ctr">
              <a:buNone/>
              <a:defRPr sz="2000" b="1">
                <a:latin typeface="+mj-lt"/>
              </a:defRPr>
            </a:lvl1pPr>
          </a:lstStyle>
          <a:p>
            <a:pPr lvl="0"/>
            <a:r>
              <a:rPr lang="ru-RU"/>
              <a:t>Образец текста</a:t>
            </a:r>
          </a:p>
        </p:txBody>
      </p:sp>
      <p:sp>
        <p:nvSpPr>
          <p:cNvPr id="189" name="Text Placeholder 187">
            <a:extLst>
              <a:ext uri="{FF2B5EF4-FFF2-40B4-BE49-F238E27FC236}"/>
            </a:extLst>
          </p:cNvPr>
          <p:cNvSpPr>
            <a:spLocks noGrp="1"/>
          </p:cNvSpPr>
          <p:nvPr>
            <p:ph type="body" sz="quarter" idx="36"/>
          </p:nvPr>
        </p:nvSpPr>
        <p:spPr>
          <a:xfrm>
            <a:off x="1764113" y="5190736"/>
            <a:ext cx="1052402" cy="457200"/>
          </a:xfrm>
        </p:spPr>
        <p:txBody>
          <a:bodyPr/>
          <a:lstStyle>
            <a:lvl1pPr marL="0" indent="0" algn="ctr">
              <a:buNone/>
              <a:defRPr sz="2000" b="1">
                <a:latin typeface="+mj-lt"/>
              </a:defRPr>
            </a:lvl1pPr>
          </a:lstStyle>
          <a:p>
            <a:pPr lvl="0"/>
            <a:r>
              <a:rPr lang="ru-RU"/>
              <a:t>Образец текста</a:t>
            </a:r>
          </a:p>
        </p:txBody>
      </p:sp>
      <p:sp>
        <p:nvSpPr>
          <p:cNvPr id="190" name="Text Placeholder 187">
            <a:extLst>
              <a:ext uri="{FF2B5EF4-FFF2-40B4-BE49-F238E27FC236}"/>
            </a:extLst>
          </p:cNvPr>
          <p:cNvSpPr>
            <a:spLocks noGrp="1"/>
          </p:cNvSpPr>
          <p:nvPr>
            <p:ph type="body" sz="quarter" idx="37"/>
          </p:nvPr>
        </p:nvSpPr>
        <p:spPr>
          <a:xfrm>
            <a:off x="3113198" y="4732070"/>
            <a:ext cx="1052402" cy="457200"/>
          </a:xfrm>
        </p:spPr>
        <p:txBody>
          <a:bodyPr/>
          <a:lstStyle>
            <a:lvl1pPr marL="0" indent="0" algn="ctr">
              <a:buNone/>
              <a:defRPr sz="2000" b="1">
                <a:latin typeface="+mj-lt"/>
              </a:defRPr>
            </a:lvl1pPr>
          </a:lstStyle>
          <a:p>
            <a:pPr lvl="0"/>
            <a:r>
              <a:rPr lang="ru-RU"/>
              <a:t>Образец текста</a:t>
            </a:r>
          </a:p>
        </p:txBody>
      </p:sp>
      <p:sp>
        <p:nvSpPr>
          <p:cNvPr id="191" name="Text Placeholder 187">
            <a:extLst>
              <a:ext uri="{FF2B5EF4-FFF2-40B4-BE49-F238E27FC236}"/>
            </a:extLst>
          </p:cNvPr>
          <p:cNvSpPr>
            <a:spLocks noGrp="1"/>
          </p:cNvSpPr>
          <p:nvPr>
            <p:ph type="body" sz="quarter" idx="38"/>
          </p:nvPr>
        </p:nvSpPr>
        <p:spPr>
          <a:xfrm>
            <a:off x="4708490" y="5265023"/>
            <a:ext cx="1052402" cy="457200"/>
          </a:xfrm>
        </p:spPr>
        <p:txBody>
          <a:bodyPr/>
          <a:lstStyle>
            <a:lvl1pPr marL="0" indent="0" algn="ctr">
              <a:buNone/>
              <a:defRPr sz="2000" b="1">
                <a:latin typeface="+mj-lt"/>
              </a:defRPr>
            </a:lvl1pPr>
          </a:lstStyle>
          <a:p>
            <a:pPr lvl="0"/>
            <a:r>
              <a:rPr lang="ru-RU"/>
              <a:t>Образец текста</a:t>
            </a:r>
          </a:p>
        </p:txBody>
      </p:sp>
      <p:sp>
        <p:nvSpPr>
          <p:cNvPr id="192" name="Text Placeholder 187">
            <a:extLst>
              <a:ext uri="{FF2B5EF4-FFF2-40B4-BE49-F238E27FC236}"/>
            </a:extLst>
          </p:cNvPr>
          <p:cNvSpPr>
            <a:spLocks noGrp="1"/>
          </p:cNvSpPr>
          <p:nvPr>
            <p:ph type="body" sz="quarter" idx="39"/>
          </p:nvPr>
        </p:nvSpPr>
        <p:spPr>
          <a:xfrm>
            <a:off x="6097242" y="4787582"/>
            <a:ext cx="1052402" cy="457200"/>
          </a:xfrm>
        </p:spPr>
        <p:txBody>
          <a:bodyPr/>
          <a:lstStyle>
            <a:lvl1pPr marL="0" indent="0" algn="ctr">
              <a:buNone/>
              <a:defRPr sz="2000" b="1">
                <a:latin typeface="+mj-lt"/>
              </a:defRPr>
            </a:lvl1pPr>
          </a:lstStyle>
          <a:p>
            <a:pPr lvl="0"/>
            <a:r>
              <a:rPr lang="ru-RU"/>
              <a:t>Образец текста</a:t>
            </a:r>
          </a:p>
        </p:txBody>
      </p:sp>
      <p:sp>
        <p:nvSpPr>
          <p:cNvPr id="193" name="Text Placeholder 187">
            <a:extLst>
              <a:ext uri="{FF2B5EF4-FFF2-40B4-BE49-F238E27FC236}"/>
            </a:extLst>
          </p:cNvPr>
          <p:cNvSpPr>
            <a:spLocks noGrp="1"/>
          </p:cNvSpPr>
          <p:nvPr>
            <p:ph type="body" sz="quarter" idx="40"/>
          </p:nvPr>
        </p:nvSpPr>
        <p:spPr>
          <a:xfrm>
            <a:off x="7420818" y="5251771"/>
            <a:ext cx="1052402" cy="457200"/>
          </a:xfrm>
        </p:spPr>
        <p:txBody>
          <a:bodyPr/>
          <a:lstStyle>
            <a:lvl1pPr marL="0" indent="0" algn="ctr">
              <a:buNone/>
              <a:defRPr sz="2000" b="1">
                <a:latin typeface="+mj-lt"/>
              </a:defRPr>
            </a:lvl1pPr>
          </a:lstStyle>
          <a:p>
            <a:pPr lvl="0"/>
            <a:r>
              <a:rPr lang="ru-RU"/>
              <a:t>Образец текста</a:t>
            </a:r>
          </a:p>
        </p:txBody>
      </p:sp>
      <p:sp>
        <p:nvSpPr>
          <p:cNvPr id="194" name="Text Placeholder 187">
            <a:extLst>
              <a:ext uri="{FF2B5EF4-FFF2-40B4-BE49-F238E27FC236}"/>
            </a:extLst>
          </p:cNvPr>
          <p:cNvSpPr>
            <a:spLocks noGrp="1"/>
          </p:cNvSpPr>
          <p:nvPr>
            <p:ph type="body" sz="quarter" idx="41"/>
          </p:nvPr>
        </p:nvSpPr>
        <p:spPr>
          <a:xfrm>
            <a:off x="9120004" y="4732220"/>
            <a:ext cx="1052402" cy="457200"/>
          </a:xfrm>
        </p:spPr>
        <p:txBody>
          <a:bodyPr/>
          <a:lstStyle>
            <a:lvl1pPr marL="0" indent="0" algn="ctr">
              <a:buNone/>
              <a:defRPr sz="2000" b="1">
                <a:latin typeface="+mj-lt"/>
              </a:defRPr>
            </a:lvl1pPr>
          </a:lstStyle>
          <a:p>
            <a:pPr lvl="0"/>
            <a:r>
              <a:rPr lang="ru-RU"/>
              <a:t>Образец текста</a:t>
            </a:r>
          </a:p>
        </p:txBody>
      </p:sp>
      <p:sp>
        <p:nvSpPr>
          <p:cNvPr id="195" name="Text Placeholder 187">
            <a:extLst>
              <a:ext uri="{FF2B5EF4-FFF2-40B4-BE49-F238E27FC236}"/>
            </a:extLst>
          </p:cNvPr>
          <p:cNvSpPr>
            <a:spLocks noGrp="1"/>
          </p:cNvSpPr>
          <p:nvPr>
            <p:ph type="body" sz="quarter" idx="42"/>
          </p:nvPr>
        </p:nvSpPr>
        <p:spPr>
          <a:xfrm>
            <a:off x="10542587" y="5175571"/>
            <a:ext cx="1052402" cy="457200"/>
          </a:xfrm>
        </p:spPr>
        <p:txBody>
          <a:bodyPr/>
          <a:lstStyle>
            <a:lvl1pPr marL="0" indent="0" algn="ctr">
              <a:buNone/>
              <a:defRPr sz="2000" b="1">
                <a:latin typeface="+mj-lt"/>
              </a:defRPr>
            </a:lvl1pPr>
          </a:lstStyle>
          <a:p>
            <a:pPr lvl="0"/>
            <a:r>
              <a:rPr lang="ru-RU"/>
              <a:t>Образец текста</a:t>
            </a:r>
          </a:p>
        </p:txBody>
      </p:sp>
      <p:sp>
        <p:nvSpPr>
          <p:cNvPr id="197" name="Text Placeholder 196">
            <a:extLst>
              <a:ext uri="{FF2B5EF4-FFF2-40B4-BE49-F238E27FC236}"/>
            </a:extLst>
          </p:cNvPr>
          <p:cNvSpPr>
            <a:spLocks noGrp="1"/>
          </p:cNvSpPr>
          <p:nvPr>
            <p:ph type="body" sz="quarter" idx="43"/>
          </p:nvPr>
        </p:nvSpPr>
        <p:spPr>
          <a:xfrm>
            <a:off x="267006" y="5237971"/>
            <a:ext cx="1273055" cy="332399"/>
          </a:xfrm>
        </p:spPr>
        <p:txBody>
          <a:bodyPr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r>
              <a:rPr lang="ru-RU"/>
              <a:t>Образец текста</a:t>
            </a:r>
          </a:p>
        </p:txBody>
      </p:sp>
      <p:sp>
        <p:nvSpPr>
          <p:cNvPr id="198" name="Text Placeholder 196">
            <a:extLst>
              <a:ext uri="{FF2B5EF4-FFF2-40B4-BE49-F238E27FC236}"/>
            </a:extLst>
          </p:cNvPr>
          <p:cNvSpPr>
            <a:spLocks noGrp="1"/>
          </p:cNvSpPr>
          <p:nvPr>
            <p:ph type="body" sz="quarter" idx="44"/>
          </p:nvPr>
        </p:nvSpPr>
        <p:spPr>
          <a:xfrm>
            <a:off x="1653786" y="5722223"/>
            <a:ext cx="1273055" cy="332399"/>
          </a:xfrm>
        </p:spPr>
        <p:txBody>
          <a:bodyPr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r>
              <a:rPr lang="ru-RU"/>
              <a:t>Образец текста</a:t>
            </a:r>
          </a:p>
        </p:txBody>
      </p:sp>
      <p:sp>
        <p:nvSpPr>
          <p:cNvPr id="199" name="Text Placeholder 196">
            <a:extLst>
              <a:ext uri="{FF2B5EF4-FFF2-40B4-BE49-F238E27FC236}"/>
            </a:extLst>
          </p:cNvPr>
          <p:cNvSpPr>
            <a:spLocks noGrp="1"/>
          </p:cNvSpPr>
          <p:nvPr>
            <p:ph type="body" sz="quarter" idx="45"/>
          </p:nvPr>
        </p:nvSpPr>
        <p:spPr>
          <a:xfrm>
            <a:off x="3018595" y="5297656"/>
            <a:ext cx="1273055" cy="332399"/>
          </a:xfrm>
        </p:spPr>
        <p:txBody>
          <a:bodyPr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r>
              <a:rPr lang="ru-RU"/>
              <a:t>Образец текста</a:t>
            </a:r>
          </a:p>
        </p:txBody>
      </p:sp>
      <p:sp>
        <p:nvSpPr>
          <p:cNvPr id="200" name="Text Placeholder 196">
            <a:extLst>
              <a:ext uri="{FF2B5EF4-FFF2-40B4-BE49-F238E27FC236}"/>
            </a:extLst>
          </p:cNvPr>
          <p:cNvSpPr>
            <a:spLocks noGrp="1"/>
          </p:cNvSpPr>
          <p:nvPr>
            <p:ph type="body" sz="quarter" idx="46"/>
          </p:nvPr>
        </p:nvSpPr>
        <p:spPr>
          <a:xfrm>
            <a:off x="4631843" y="5781794"/>
            <a:ext cx="1273055" cy="332399"/>
          </a:xfrm>
        </p:spPr>
        <p:txBody>
          <a:bodyPr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r>
              <a:rPr lang="ru-RU"/>
              <a:t>Образец текста</a:t>
            </a:r>
          </a:p>
        </p:txBody>
      </p:sp>
      <p:sp>
        <p:nvSpPr>
          <p:cNvPr id="201" name="Text Placeholder 196">
            <a:extLst>
              <a:ext uri="{FF2B5EF4-FFF2-40B4-BE49-F238E27FC236}"/>
            </a:extLst>
          </p:cNvPr>
          <p:cNvSpPr>
            <a:spLocks noGrp="1"/>
          </p:cNvSpPr>
          <p:nvPr>
            <p:ph type="body" sz="quarter" idx="47"/>
          </p:nvPr>
        </p:nvSpPr>
        <p:spPr>
          <a:xfrm>
            <a:off x="5982463" y="5311277"/>
            <a:ext cx="1273055" cy="332399"/>
          </a:xfrm>
        </p:spPr>
        <p:txBody>
          <a:bodyPr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r>
              <a:rPr lang="ru-RU"/>
              <a:t>Образец текста</a:t>
            </a:r>
          </a:p>
        </p:txBody>
      </p:sp>
      <p:sp>
        <p:nvSpPr>
          <p:cNvPr id="202" name="Text Placeholder 196">
            <a:extLst>
              <a:ext uri="{FF2B5EF4-FFF2-40B4-BE49-F238E27FC236}"/>
            </a:extLst>
          </p:cNvPr>
          <p:cNvSpPr>
            <a:spLocks noGrp="1"/>
          </p:cNvSpPr>
          <p:nvPr>
            <p:ph type="body" sz="quarter" idx="48"/>
          </p:nvPr>
        </p:nvSpPr>
        <p:spPr>
          <a:xfrm>
            <a:off x="7310491" y="5781793"/>
            <a:ext cx="1273055" cy="332399"/>
          </a:xfrm>
        </p:spPr>
        <p:txBody>
          <a:bodyPr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r>
              <a:rPr lang="ru-RU"/>
              <a:t>Образец текста</a:t>
            </a:r>
          </a:p>
        </p:txBody>
      </p:sp>
      <p:sp>
        <p:nvSpPr>
          <p:cNvPr id="203" name="Text Placeholder 196">
            <a:extLst>
              <a:ext uri="{FF2B5EF4-FFF2-40B4-BE49-F238E27FC236}"/>
            </a:extLst>
          </p:cNvPr>
          <p:cNvSpPr>
            <a:spLocks noGrp="1"/>
          </p:cNvSpPr>
          <p:nvPr>
            <p:ph type="body" sz="quarter" idx="49"/>
          </p:nvPr>
        </p:nvSpPr>
        <p:spPr>
          <a:xfrm>
            <a:off x="9037646" y="5262307"/>
            <a:ext cx="1273055" cy="332399"/>
          </a:xfrm>
        </p:spPr>
        <p:txBody>
          <a:bodyPr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r>
              <a:rPr lang="ru-RU"/>
              <a:t>Образец текста</a:t>
            </a:r>
          </a:p>
        </p:txBody>
      </p:sp>
      <p:sp>
        <p:nvSpPr>
          <p:cNvPr id="204" name="Text Placeholder 196">
            <a:extLst>
              <a:ext uri="{FF2B5EF4-FFF2-40B4-BE49-F238E27FC236}"/>
            </a:extLst>
          </p:cNvPr>
          <p:cNvSpPr>
            <a:spLocks noGrp="1"/>
          </p:cNvSpPr>
          <p:nvPr>
            <p:ph type="body" sz="quarter" idx="50"/>
          </p:nvPr>
        </p:nvSpPr>
        <p:spPr>
          <a:xfrm>
            <a:off x="10430996" y="5734958"/>
            <a:ext cx="1273055" cy="332399"/>
          </a:xfrm>
        </p:spPr>
        <p:txBody>
          <a:bodyPr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r>
              <a:rPr lang="ru-RU"/>
              <a:t>Образец текста</a:t>
            </a:r>
          </a:p>
        </p:txBody>
      </p:sp>
    </p:spTree>
  </p:cSld>
  <p:clrMapOvr>
    <a:masterClrMapping/>
  </p:clrMapOvr>
  <p:transition advTm="2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3B3DF35B-903B-42F6-B4E1-F34820691381}" type="datetimeFigureOut">
              <a:rPr lang="ru-RU"/>
              <a:pPr>
                <a:defRPr/>
              </a:pPr>
              <a:t>19.11.2020</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CB220E95-68B1-46D3-A6A2-8182F4D048AA}" type="slidenum">
              <a:rPr lang="ru-RU"/>
              <a:pPr>
                <a:defRPr/>
              </a:pPr>
              <a:t>‹#›</a:t>
            </a:fld>
            <a:endParaRPr lang="ru-RU"/>
          </a:p>
        </p:txBody>
      </p:sp>
    </p:spTree>
  </p:cSld>
  <p:clrMapOvr>
    <a:masterClrMapping/>
  </p:clrMapOvr>
  <p:transition advTm="2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AB295808-B8C9-4B80-BBEE-316208E8F476}" type="datetimeFigureOut">
              <a:rPr lang="ru-RU"/>
              <a:pPr>
                <a:defRPr/>
              </a:pPr>
              <a:t>19.11.2020</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CCA3E31F-9608-43E3-8DA7-E50FA313AD64}" type="slidenum">
              <a:rPr lang="ru-RU"/>
              <a:pPr>
                <a:defRPr/>
              </a:pPr>
              <a:t>‹#›</a:t>
            </a:fld>
            <a:endParaRPr lang="ru-RU"/>
          </a:p>
        </p:txBody>
      </p:sp>
    </p:spTree>
  </p:cSld>
  <p:clrMapOvr>
    <a:masterClrMapping/>
  </p:clrMapOvr>
  <p:transition advTm="2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extLst>
          </p:cNvPr>
          <p:cNvSpPr>
            <a:spLocks noGrp="1"/>
          </p:cNvSpPr>
          <p:nvPr>
            <p:ph type="dt" sz="half" idx="10"/>
          </p:nvPr>
        </p:nvSpPr>
        <p:spPr/>
        <p:txBody>
          <a:bodyPr/>
          <a:lstStyle>
            <a:lvl1pPr>
              <a:defRPr/>
            </a:lvl1pPr>
          </a:lstStyle>
          <a:p>
            <a:pPr>
              <a:defRPr/>
            </a:pPr>
            <a:fld id="{CE75A27D-C177-41AA-94E3-3833CBC05425}" type="datetimeFigureOut">
              <a:rPr lang="ru-RU"/>
              <a:pPr>
                <a:defRPr/>
              </a:pPr>
              <a:t>19.11.2020</a:t>
            </a:fld>
            <a:endParaRPr lang="ru-RU"/>
          </a:p>
        </p:txBody>
      </p:sp>
      <p:sp>
        <p:nvSpPr>
          <p:cNvPr id="6" name="Нижний колонтитул 5">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7" name="Номер слайда 6">
            <a:extLst>
              <a:ext uri="{FF2B5EF4-FFF2-40B4-BE49-F238E27FC236}"/>
            </a:extLst>
          </p:cNvPr>
          <p:cNvSpPr>
            <a:spLocks noGrp="1"/>
          </p:cNvSpPr>
          <p:nvPr>
            <p:ph type="sldNum" sz="quarter" idx="12"/>
          </p:nvPr>
        </p:nvSpPr>
        <p:spPr/>
        <p:txBody>
          <a:bodyPr/>
          <a:lstStyle>
            <a:lvl1pPr>
              <a:defRPr/>
            </a:lvl1pPr>
          </a:lstStyle>
          <a:p>
            <a:pPr>
              <a:defRPr/>
            </a:pPr>
            <a:fld id="{12419C3D-6A3F-4D78-8FFA-E186E945A3CE}" type="slidenum">
              <a:rPr lang="ru-RU"/>
              <a:pPr>
                <a:defRPr/>
              </a:pPr>
              <a:t>‹#›</a:t>
            </a:fld>
            <a:endParaRPr lang="ru-RU"/>
          </a:p>
        </p:txBody>
      </p:sp>
    </p:spTree>
  </p:cSld>
  <p:clrMapOvr>
    <a:masterClrMapping/>
  </p:clrMapOvr>
  <p:transition advTm="2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extLst>
          </p:cNvPr>
          <p:cNvSpPr>
            <a:spLocks noGrp="1"/>
          </p:cNvSpPr>
          <p:nvPr>
            <p:ph type="dt" sz="half" idx="10"/>
          </p:nvPr>
        </p:nvSpPr>
        <p:spPr/>
        <p:txBody>
          <a:bodyPr/>
          <a:lstStyle>
            <a:lvl1pPr>
              <a:defRPr/>
            </a:lvl1pPr>
          </a:lstStyle>
          <a:p>
            <a:pPr>
              <a:defRPr/>
            </a:pPr>
            <a:fld id="{DC94F2AB-E609-4EBB-B2B6-1803214826EB}" type="datetimeFigureOut">
              <a:rPr lang="ru-RU"/>
              <a:pPr>
                <a:defRPr/>
              </a:pPr>
              <a:t>19.11.2020</a:t>
            </a:fld>
            <a:endParaRPr lang="ru-RU"/>
          </a:p>
        </p:txBody>
      </p:sp>
      <p:sp>
        <p:nvSpPr>
          <p:cNvPr id="8" name="Нижний колонтитул 7">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9" name="Номер слайда 8">
            <a:extLst>
              <a:ext uri="{FF2B5EF4-FFF2-40B4-BE49-F238E27FC236}"/>
            </a:extLst>
          </p:cNvPr>
          <p:cNvSpPr>
            <a:spLocks noGrp="1"/>
          </p:cNvSpPr>
          <p:nvPr>
            <p:ph type="sldNum" sz="quarter" idx="12"/>
          </p:nvPr>
        </p:nvSpPr>
        <p:spPr/>
        <p:txBody>
          <a:bodyPr/>
          <a:lstStyle>
            <a:lvl1pPr>
              <a:defRPr/>
            </a:lvl1pPr>
          </a:lstStyle>
          <a:p>
            <a:pPr>
              <a:defRPr/>
            </a:pPr>
            <a:fld id="{F5BDB1D6-6B04-45B5-8BD8-480878DA281A}" type="slidenum">
              <a:rPr lang="ru-RU"/>
              <a:pPr>
                <a:defRPr/>
              </a:pPr>
              <a:t>‹#›</a:t>
            </a:fld>
            <a:endParaRPr lang="ru-RU"/>
          </a:p>
        </p:txBody>
      </p:sp>
    </p:spTree>
  </p:cSld>
  <p:clrMapOvr>
    <a:masterClrMapping/>
  </p:clrMapOvr>
  <p:transition advTm="2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extLst>
          </p:cNvPr>
          <p:cNvSpPr>
            <a:spLocks noGrp="1"/>
          </p:cNvSpPr>
          <p:nvPr>
            <p:ph type="dt" sz="half" idx="10"/>
          </p:nvPr>
        </p:nvSpPr>
        <p:spPr/>
        <p:txBody>
          <a:bodyPr/>
          <a:lstStyle>
            <a:lvl1pPr>
              <a:defRPr/>
            </a:lvl1pPr>
          </a:lstStyle>
          <a:p>
            <a:pPr>
              <a:defRPr/>
            </a:pPr>
            <a:fld id="{9DA1BF25-B0DD-4A2B-9283-4EDC6E126D3C}" type="datetimeFigureOut">
              <a:rPr lang="ru-RU"/>
              <a:pPr>
                <a:defRPr/>
              </a:pPr>
              <a:t>19.11.2020</a:t>
            </a:fld>
            <a:endParaRPr lang="ru-RU"/>
          </a:p>
        </p:txBody>
      </p:sp>
      <p:sp>
        <p:nvSpPr>
          <p:cNvPr id="4" name="Нижний колонтитул 3">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5" name="Номер слайда 4">
            <a:extLst>
              <a:ext uri="{FF2B5EF4-FFF2-40B4-BE49-F238E27FC236}"/>
            </a:extLst>
          </p:cNvPr>
          <p:cNvSpPr>
            <a:spLocks noGrp="1"/>
          </p:cNvSpPr>
          <p:nvPr>
            <p:ph type="sldNum" sz="quarter" idx="12"/>
          </p:nvPr>
        </p:nvSpPr>
        <p:spPr/>
        <p:txBody>
          <a:bodyPr/>
          <a:lstStyle>
            <a:lvl1pPr>
              <a:defRPr/>
            </a:lvl1pPr>
          </a:lstStyle>
          <a:p>
            <a:pPr>
              <a:defRPr/>
            </a:pPr>
            <a:fld id="{77382477-4B8D-4664-8FFA-8DEDF94EC84D}" type="slidenum">
              <a:rPr lang="ru-RU"/>
              <a:pPr>
                <a:defRPr/>
              </a:pPr>
              <a:t>‹#›</a:t>
            </a:fld>
            <a:endParaRPr lang="ru-RU"/>
          </a:p>
        </p:txBody>
      </p:sp>
    </p:spTree>
  </p:cSld>
  <p:clrMapOvr>
    <a:masterClrMapping/>
  </p:clrMapOvr>
  <p:transition advTm="2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extLst>
          </p:cNvPr>
          <p:cNvSpPr>
            <a:spLocks noGrp="1"/>
          </p:cNvSpPr>
          <p:nvPr>
            <p:ph type="dt" sz="half" idx="10"/>
          </p:nvPr>
        </p:nvSpPr>
        <p:spPr/>
        <p:txBody>
          <a:bodyPr/>
          <a:lstStyle>
            <a:lvl1pPr>
              <a:defRPr/>
            </a:lvl1pPr>
          </a:lstStyle>
          <a:p>
            <a:pPr>
              <a:defRPr/>
            </a:pPr>
            <a:fld id="{AF95F7D1-F71F-436F-8E05-12FDDCF5FC83}" type="datetimeFigureOut">
              <a:rPr lang="ru-RU"/>
              <a:pPr>
                <a:defRPr/>
              </a:pPr>
              <a:t>19.11.2020</a:t>
            </a:fld>
            <a:endParaRPr lang="ru-RU"/>
          </a:p>
        </p:txBody>
      </p:sp>
      <p:sp>
        <p:nvSpPr>
          <p:cNvPr id="3" name="Нижний колонтитул 2">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4" name="Номер слайда 3">
            <a:extLst>
              <a:ext uri="{FF2B5EF4-FFF2-40B4-BE49-F238E27FC236}"/>
            </a:extLst>
          </p:cNvPr>
          <p:cNvSpPr>
            <a:spLocks noGrp="1"/>
          </p:cNvSpPr>
          <p:nvPr>
            <p:ph type="sldNum" sz="quarter" idx="12"/>
          </p:nvPr>
        </p:nvSpPr>
        <p:spPr/>
        <p:txBody>
          <a:bodyPr/>
          <a:lstStyle>
            <a:lvl1pPr>
              <a:defRPr/>
            </a:lvl1pPr>
          </a:lstStyle>
          <a:p>
            <a:pPr>
              <a:defRPr/>
            </a:pPr>
            <a:fld id="{7B35004A-1F75-4D34-B3E9-D71C35EC9402}" type="slidenum">
              <a:rPr lang="ru-RU"/>
              <a:pPr>
                <a:defRPr/>
              </a:pPr>
              <a:t>‹#›</a:t>
            </a:fld>
            <a:endParaRPr lang="ru-RU"/>
          </a:p>
        </p:txBody>
      </p:sp>
    </p:spTree>
  </p:cSld>
  <p:clrMapOvr>
    <a:masterClrMapping/>
  </p:clrMapOvr>
  <p:transition advTm="2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extLst>
          </p:cNvPr>
          <p:cNvSpPr>
            <a:spLocks noGrp="1"/>
          </p:cNvSpPr>
          <p:nvPr>
            <p:ph type="dt" sz="half" idx="10"/>
          </p:nvPr>
        </p:nvSpPr>
        <p:spPr/>
        <p:txBody>
          <a:bodyPr/>
          <a:lstStyle>
            <a:lvl1pPr>
              <a:defRPr/>
            </a:lvl1pPr>
          </a:lstStyle>
          <a:p>
            <a:pPr>
              <a:defRPr/>
            </a:pPr>
            <a:fld id="{470A9357-E38B-4579-83AB-445F6C5D91FD}" type="datetimeFigureOut">
              <a:rPr lang="ru-RU"/>
              <a:pPr>
                <a:defRPr/>
              </a:pPr>
              <a:t>19.11.2020</a:t>
            </a:fld>
            <a:endParaRPr lang="ru-RU"/>
          </a:p>
        </p:txBody>
      </p:sp>
      <p:sp>
        <p:nvSpPr>
          <p:cNvPr id="6" name="Нижний колонтитул 5">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7" name="Номер слайда 6">
            <a:extLst>
              <a:ext uri="{FF2B5EF4-FFF2-40B4-BE49-F238E27FC236}"/>
            </a:extLst>
          </p:cNvPr>
          <p:cNvSpPr>
            <a:spLocks noGrp="1"/>
          </p:cNvSpPr>
          <p:nvPr>
            <p:ph type="sldNum" sz="quarter" idx="12"/>
          </p:nvPr>
        </p:nvSpPr>
        <p:spPr/>
        <p:txBody>
          <a:bodyPr/>
          <a:lstStyle>
            <a:lvl1pPr>
              <a:defRPr/>
            </a:lvl1pPr>
          </a:lstStyle>
          <a:p>
            <a:pPr>
              <a:defRPr/>
            </a:pPr>
            <a:fld id="{4F05971E-A14E-48A5-B13D-A699293C5FAA}" type="slidenum">
              <a:rPr lang="ru-RU"/>
              <a:pPr>
                <a:defRPr/>
              </a:pPr>
              <a:t>‹#›</a:t>
            </a:fld>
            <a:endParaRPr lang="ru-RU"/>
          </a:p>
        </p:txBody>
      </p:sp>
    </p:spTree>
  </p:cSld>
  <p:clrMapOvr>
    <a:masterClrMapping/>
  </p:clrMapOvr>
  <p:transition advTm="2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extLst>
          </p:cNvPr>
          <p:cNvSpPr>
            <a:spLocks noGrp="1"/>
          </p:cNvSpPr>
          <p:nvPr>
            <p:ph type="dt" sz="half" idx="10"/>
          </p:nvPr>
        </p:nvSpPr>
        <p:spPr/>
        <p:txBody>
          <a:bodyPr/>
          <a:lstStyle>
            <a:lvl1pPr>
              <a:defRPr/>
            </a:lvl1pPr>
          </a:lstStyle>
          <a:p>
            <a:pPr>
              <a:defRPr/>
            </a:pPr>
            <a:fld id="{DEBB9F5D-3956-4C21-BF4D-CC315DBD1BF9}" type="datetimeFigureOut">
              <a:rPr lang="ru-RU"/>
              <a:pPr>
                <a:defRPr/>
              </a:pPr>
              <a:t>19.11.2020</a:t>
            </a:fld>
            <a:endParaRPr lang="ru-RU"/>
          </a:p>
        </p:txBody>
      </p:sp>
      <p:sp>
        <p:nvSpPr>
          <p:cNvPr id="6" name="Нижний колонтитул 5">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7" name="Номер слайда 6">
            <a:extLst>
              <a:ext uri="{FF2B5EF4-FFF2-40B4-BE49-F238E27FC236}"/>
            </a:extLst>
          </p:cNvPr>
          <p:cNvSpPr>
            <a:spLocks noGrp="1"/>
          </p:cNvSpPr>
          <p:nvPr>
            <p:ph type="sldNum" sz="quarter" idx="12"/>
          </p:nvPr>
        </p:nvSpPr>
        <p:spPr/>
        <p:txBody>
          <a:bodyPr/>
          <a:lstStyle>
            <a:lvl1pPr>
              <a:defRPr/>
            </a:lvl1pPr>
          </a:lstStyle>
          <a:p>
            <a:pPr>
              <a:defRPr/>
            </a:pPr>
            <a:fld id="{EB11D58E-AFE2-4CF6-AF10-A4F2C3CD39A2}" type="slidenum">
              <a:rPr lang="ru-RU"/>
              <a:pPr>
                <a:defRPr/>
              </a:pPr>
              <a:t>‹#›</a:t>
            </a:fld>
            <a:endParaRPr lang="ru-RU"/>
          </a:p>
        </p:txBody>
      </p:sp>
    </p:spTree>
  </p:cSld>
  <p:clrMapOvr>
    <a:masterClrMapping/>
  </p:clrMapOvr>
  <p:transition advTm="2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E97288C-A870-4A47-86C7-2CEC7D58512E}" type="datetimeFigureOut">
              <a:rPr lang="ru-RU"/>
              <a:pPr>
                <a:defRPr/>
              </a:pPr>
              <a:t>19.11.2020</a:t>
            </a:fld>
            <a:endParaRPr lang="ru-RU"/>
          </a:p>
        </p:txBody>
      </p:sp>
      <p:sp>
        <p:nvSpPr>
          <p:cNvPr id="5" name="Нижний колонтитул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D404367-49D1-49F6-AB70-7CD875C144F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advTm="2000">
    <p:wipe/>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abstract image">
            <a:extLst>
              <a:ext uri="{FF2B5EF4-FFF2-40B4-BE49-F238E27FC236}"/>
            </a:extLst>
          </p:cNvPr>
          <p:cNvPicPr>
            <a:picLocks noChangeAspect="1"/>
          </p:cNvPicPr>
          <p:nvPr/>
        </p:nvPicPr>
        <p:blipFill rotWithShape="1">
          <a:blip r:embed="rId3" cstate="print">
            <a:extLst>
              <a:ext uri="{28A0092B-C50C-407E-A947-70E740481C1C}"/>
            </a:extLst>
          </a:blip>
          <a:srcRect/>
          <a:stretch/>
        </p:blipFill>
        <p:spPr>
          <a:xfrm>
            <a:off x="6771503" y="395416"/>
            <a:ext cx="5012724" cy="6104237"/>
          </a:xfrm>
          <a:prstGeom prst="rect">
            <a:avLst/>
          </a:prstGeom>
          <a:ln>
            <a:noFill/>
          </a:ln>
          <a:effectLst>
            <a:softEdge rad="112500"/>
          </a:effectLst>
        </p:spPr>
      </p:pic>
      <p:sp>
        <p:nvSpPr>
          <p:cNvPr id="11" name="矩形 236"/>
          <p:cNvSpPr/>
          <p:nvPr/>
        </p:nvSpPr>
        <p:spPr>
          <a:xfrm>
            <a:off x="1854200" y="3956050"/>
            <a:ext cx="5138738" cy="1060450"/>
          </a:xfrm>
          <a:prstGeom prst="rect">
            <a:avLst/>
          </a:prstGeom>
          <a:solidFill>
            <a:srgbClr val="29ABE2"/>
          </a:solidFill>
          <a:ln>
            <a:noFill/>
          </a:ln>
          <a:effectLst>
            <a:outerShdw blurRad="266700" dist="114300" dir="16200000" rotWithShape="0">
              <a:prstClr val="black">
                <a:alpha val="40000"/>
              </a:prstClr>
            </a:outerShdw>
          </a:effec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sym typeface="Arial" panose="020B0604020202020204" pitchFamily="34" charset="0"/>
            </a:endParaRPr>
          </a:p>
        </p:txBody>
      </p:sp>
      <p:grpSp>
        <p:nvGrpSpPr>
          <p:cNvPr id="15363" name="组合 237"/>
          <p:cNvGrpSpPr>
            <a:grpSpLocks/>
          </p:cNvGrpSpPr>
          <p:nvPr/>
        </p:nvGrpSpPr>
        <p:grpSpPr bwMode="auto">
          <a:xfrm>
            <a:off x="2151063" y="3954463"/>
            <a:ext cx="1484312" cy="1038225"/>
            <a:chOff x="3328416" y="4926867"/>
            <a:chExt cx="1883664" cy="1080000"/>
          </a:xfrm>
        </p:grpSpPr>
        <p:sp>
          <p:nvSpPr>
            <p:cNvPr id="13" name="五边形 238"/>
            <p:cNvSpPr/>
            <p:nvPr/>
          </p:nvSpPr>
          <p:spPr>
            <a:xfrm>
              <a:off x="3328416" y="4926867"/>
              <a:ext cx="1883664" cy="1080000"/>
            </a:xfrm>
            <a:prstGeom prst="homePlate">
              <a:avLst>
                <a:gd name="adj" fmla="val 28363"/>
              </a:avLst>
            </a:prstGeom>
            <a:solidFill>
              <a:sysClr val="window" lastClr="FFFFFF"/>
            </a:solidFill>
            <a:ln>
              <a:noFill/>
            </a:ln>
            <a:effectLst>
              <a:outerShdw blurRad="165100" dist="190500" dir="10800000" algn="r" rotWithShape="0">
                <a:prstClr val="black">
                  <a:alpha val="14000"/>
                </a:prstClr>
              </a:outerShdw>
            </a:effectLst>
          </p:spPr>
          <p:txBody>
            <a:bodyPr lIns="68580" tIns="34290" rIns="68580" bIns="34290"/>
            <a:lstStyle/>
            <a:p>
              <a:pPr defTabSz="685800" fontAlgn="auto">
                <a:spcBef>
                  <a:spcPts val="0"/>
                </a:spcBef>
                <a:spcAft>
                  <a:spcPts val="0"/>
                </a:spcAft>
                <a:defRPr/>
              </a:pPr>
              <a:endParaRPr lang="zh-CN" altLang="en-US" sz="1013" kern="0">
                <a:solidFill>
                  <a:prstClr val="black"/>
                </a:solidFill>
                <a:latin typeface="Calibri" panose="020F0502020204030204"/>
                <a:ea typeface="宋体"/>
                <a:sym typeface="Arial" panose="020B0604020202020204" pitchFamily="34" charset="0"/>
              </a:endParaRPr>
            </a:p>
          </p:txBody>
        </p:sp>
        <p:cxnSp>
          <p:nvCxnSpPr>
            <p:cNvPr id="14" name="直接连接符 239"/>
            <p:cNvCxnSpPr/>
            <p:nvPr/>
          </p:nvCxnSpPr>
          <p:spPr>
            <a:xfrm>
              <a:off x="3537730" y="5086169"/>
              <a:ext cx="0" cy="761396"/>
            </a:xfrm>
            <a:prstGeom prst="line">
              <a:avLst/>
            </a:prstGeom>
            <a:noFill/>
            <a:ln w="19050" cap="flat" cmpd="sng" algn="ctr">
              <a:solidFill>
                <a:sysClr val="window" lastClr="FFFFFF">
                  <a:lumMod val="65000"/>
                </a:sysClr>
              </a:solidFill>
              <a:prstDash val="dash"/>
              <a:miter lim="800000"/>
            </a:ln>
            <a:effectLst>
              <a:innerShdw blurRad="63500" dist="266700" dir="13500000">
                <a:prstClr val="black">
                  <a:alpha val="50000"/>
                </a:prstClr>
              </a:innerShdw>
            </a:effectLst>
          </p:spPr>
        </p:cxnSp>
      </p:grpSp>
      <p:sp>
        <p:nvSpPr>
          <p:cNvPr id="15" name="矩形 240"/>
          <p:cNvSpPr/>
          <p:nvPr/>
        </p:nvSpPr>
        <p:spPr>
          <a:xfrm>
            <a:off x="1838325" y="2717800"/>
            <a:ext cx="5006975" cy="965200"/>
          </a:xfrm>
          <a:prstGeom prst="rect">
            <a:avLst/>
          </a:prstGeom>
          <a:solidFill>
            <a:srgbClr val="A3D800"/>
          </a:solidFill>
          <a:ln>
            <a:noFill/>
          </a:ln>
          <a:effectLst>
            <a:outerShdw blurRad="266700" dist="114300" dir="16200000" rotWithShape="0">
              <a:prstClr val="black">
                <a:alpha val="40000"/>
              </a:prstClr>
            </a:outerShdw>
          </a:effec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sym typeface="Arial" panose="020B0604020202020204" pitchFamily="34" charset="0"/>
            </a:endParaRPr>
          </a:p>
        </p:txBody>
      </p:sp>
      <p:grpSp>
        <p:nvGrpSpPr>
          <p:cNvPr id="15365" name="组合 241"/>
          <p:cNvGrpSpPr>
            <a:grpSpLocks/>
          </p:cNvGrpSpPr>
          <p:nvPr/>
        </p:nvGrpSpPr>
        <p:grpSpPr bwMode="auto">
          <a:xfrm>
            <a:off x="2125663" y="2717800"/>
            <a:ext cx="1433512" cy="965200"/>
            <a:chOff x="2970127" y="3846621"/>
            <a:chExt cx="2252379" cy="1516437"/>
          </a:xfrm>
        </p:grpSpPr>
        <p:sp>
          <p:nvSpPr>
            <p:cNvPr id="17" name="五边形 242"/>
            <p:cNvSpPr/>
            <p:nvPr/>
          </p:nvSpPr>
          <p:spPr>
            <a:xfrm>
              <a:off x="2970127" y="3846621"/>
              <a:ext cx="2252379" cy="1516437"/>
            </a:xfrm>
            <a:prstGeom prst="homePlate">
              <a:avLst>
                <a:gd name="adj" fmla="val 28363"/>
              </a:avLst>
            </a:prstGeom>
            <a:solidFill>
              <a:sysClr val="window" lastClr="FFFFFF"/>
            </a:solidFill>
            <a:ln>
              <a:noFill/>
            </a:ln>
            <a:effectLst>
              <a:outerShdw blurRad="165100" dist="190500" dir="10800000" algn="r" rotWithShape="0">
                <a:prstClr val="black">
                  <a:alpha val="14000"/>
                </a:prstClr>
              </a:outerShdw>
            </a:effectLst>
          </p:spPr>
          <p:txBody>
            <a:bodyPr lIns="68580" tIns="34290" rIns="68580" bIns="34290"/>
            <a:lstStyle/>
            <a:p>
              <a:pPr defTabSz="685800" fontAlgn="auto">
                <a:spcBef>
                  <a:spcPts val="0"/>
                </a:spcBef>
                <a:spcAft>
                  <a:spcPts val="0"/>
                </a:spcAft>
                <a:defRPr/>
              </a:pPr>
              <a:endParaRPr lang="zh-CN" altLang="en-US" sz="1013" kern="0">
                <a:solidFill>
                  <a:prstClr val="black"/>
                </a:solidFill>
                <a:latin typeface="Calibri" panose="020F0502020204030204"/>
                <a:ea typeface="宋体"/>
                <a:sym typeface="Arial" panose="020B0604020202020204" pitchFamily="34" charset="0"/>
              </a:endParaRPr>
            </a:p>
          </p:txBody>
        </p:sp>
        <p:cxnSp>
          <p:nvCxnSpPr>
            <p:cNvPr id="18" name="直接连接符 243"/>
            <p:cNvCxnSpPr/>
            <p:nvPr/>
          </p:nvCxnSpPr>
          <p:spPr>
            <a:xfrm>
              <a:off x="3308762" y="4005925"/>
              <a:ext cx="0" cy="761396"/>
            </a:xfrm>
            <a:prstGeom prst="line">
              <a:avLst/>
            </a:prstGeom>
            <a:noFill/>
            <a:ln w="19050" cap="flat" cmpd="sng" algn="ctr">
              <a:solidFill>
                <a:sysClr val="window" lastClr="FFFFFF">
                  <a:lumMod val="65000"/>
                </a:sysClr>
              </a:solidFill>
              <a:prstDash val="dash"/>
              <a:miter lim="800000"/>
            </a:ln>
            <a:effectLst>
              <a:innerShdw blurRad="63500" dist="266700" dir="13500000">
                <a:prstClr val="black">
                  <a:alpha val="50000"/>
                </a:prstClr>
              </a:innerShdw>
            </a:effectLst>
          </p:spPr>
        </p:cxnSp>
      </p:grpSp>
      <p:sp>
        <p:nvSpPr>
          <p:cNvPr id="19" name="矩形 244"/>
          <p:cNvSpPr/>
          <p:nvPr/>
        </p:nvSpPr>
        <p:spPr>
          <a:xfrm>
            <a:off x="1787525" y="1309688"/>
            <a:ext cx="4835525" cy="1162050"/>
          </a:xfrm>
          <a:prstGeom prst="rect">
            <a:avLst/>
          </a:prstGeom>
          <a:solidFill>
            <a:srgbClr val="FB9E00"/>
          </a:solidFill>
          <a:ln>
            <a:noFill/>
          </a:ln>
          <a:effectLst>
            <a:outerShdw blurRad="266700" dist="114300" dir="16200000" rotWithShape="0">
              <a:prstClr val="black">
                <a:alpha val="40000"/>
              </a:prstClr>
            </a:outerShdw>
          </a:effec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sym typeface="Arial" panose="020B0604020202020204" pitchFamily="34" charset="0"/>
            </a:endParaRPr>
          </a:p>
        </p:txBody>
      </p:sp>
      <p:grpSp>
        <p:nvGrpSpPr>
          <p:cNvPr id="15367" name="组合 245"/>
          <p:cNvGrpSpPr>
            <a:grpSpLocks/>
          </p:cNvGrpSpPr>
          <p:nvPr/>
        </p:nvGrpSpPr>
        <p:grpSpPr bwMode="auto">
          <a:xfrm>
            <a:off x="2105025" y="1331913"/>
            <a:ext cx="1454150" cy="1136650"/>
            <a:chOff x="2816352" y="2793908"/>
            <a:chExt cx="1883664" cy="1080000"/>
          </a:xfrm>
        </p:grpSpPr>
        <p:sp>
          <p:nvSpPr>
            <p:cNvPr id="21" name="五边形 246"/>
            <p:cNvSpPr/>
            <p:nvPr/>
          </p:nvSpPr>
          <p:spPr>
            <a:xfrm>
              <a:off x="2816352" y="2793908"/>
              <a:ext cx="1883664" cy="1080000"/>
            </a:xfrm>
            <a:prstGeom prst="homePlate">
              <a:avLst>
                <a:gd name="adj" fmla="val 28363"/>
              </a:avLst>
            </a:prstGeom>
            <a:solidFill>
              <a:sysClr val="window" lastClr="FFFFFF"/>
            </a:solidFill>
            <a:ln>
              <a:noFill/>
            </a:ln>
            <a:effectLst>
              <a:outerShdw blurRad="165100" dist="190500" dir="10800000" algn="r" rotWithShape="0">
                <a:prstClr val="black">
                  <a:alpha val="14000"/>
                </a:prstClr>
              </a:outerShdw>
            </a:effectLst>
          </p:spPr>
          <p:txBody>
            <a:bodyPr lIns="68580" tIns="34290" rIns="68580" bIns="34290"/>
            <a:lstStyle/>
            <a:p>
              <a:pPr defTabSz="685800" fontAlgn="auto">
                <a:spcBef>
                  <a:spcPts val="0"/>
                </a:spcBef>
                <a:spcAft>
                  <a:spcPts val="0"/>
                </a:spcAft>
                <a:defRPr/>
              </a:pPr>
              <a:endParaRPr lang="zh-CN" altLang="en-US" sz="1013" kern="0">
                <a:solidFill>
                  <a:prstClr val="black"/>
                </a:solidFill>
                <a:latin typeface="Calibri" panose="020F0502020204030204"/>
                <a:ea typeface="宋体"/>
                <a:sym typeface="Arial" panose="020B0604020202020204" pitchFamily="34" charset="0"/>
              </a:endParaRPr>
            </a:p>
          </p:txBody>
        </p:sp>
        <p:cxnSp>
          <p:nvCxnSpPr>
            <p:cNvPr id="22" name="直接连接符 247"/>
            <p:cNvCxnSpPr/>
            <p:nvPr/>
          </p:nvCxnSpPr>
          <p:spPr>
            <a:xfrm>
              <a:off x="3057921" y="2953210"/>
              <a:ext cx="0" cy="761396"/>
            </a:xfrm>
            <a:prstGeom prst="line">
              <a:avLst/>
            </a:prstGeom>
            <a:noFill/>
            <a:ln w="19050" cap="flat" cmpd="sng" algn="ctr">
              <a:solidFill>
                <a:sysClr val="window" lastClr="FFFFFF">
                  <a:lumMod val="65000"/>
                </a:sysClr>
              </a:solidFill>
              <a:prstDash val="dash"/>
              <a:miter lim="800000"/>
            </a:ln>
            <a:effectLst>
              <a:innerShdw blurRad="63500" dist="266700" dir="13500000">
                <a:prstClr val="black">
                  <a:alpha val="50000"/>
                </a:prstClr>
              </a:innerShdw>
            </a:effectLst>
          </p:spPr>
        </p:cxnSp>
      </p:grpSp>
      <p:sp>
        <p:nvSpPr>
          <p:cNvPr id="35" name="文本框 32"/>
          <p:cNvSpPr txBox="1"/>
          <p:nvPr/>
        </p:nvSpPr>
        <p:spPr>
          <a:xfrm>
            <a:off x="3689350" y="2924175"/>
            <a:ext cx="3008313" cy="585788"/>
          </a:xfrm>
          <a:prstGeom prst="rect">
            <a:avLst/>
          </a:prstGeom>
          <a:noFill/>
        </p:spPr>
        <p:txBody>
          <a:bodyPr>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defTabSz="913901" fontAlgn="auto">
              <a:spcBef>
                <a:spcPts val="0"/>
              </a:spcBef>
              <a:spcAft>
                <a:spcPts val="0"/>
              </a:spcAft>
              <a:defRPr/>
            </a:pPr>
            <a:r>
              <a:rPr lang="kk-KZ" sz="3200" b="1" dirty="0">
                <a:solidFill>
                  <a:srgbClr val="002060"/>
                </a:solidFill>
                <a:latin typeface="Times New Roman" pitchFamily="18" charset="0"/>
                <a:cs typeface="Times New Roman" pitchFamily="18" charset="0"/>
              </a:rPr>
              <a:t>“</a:t>
            </a:r>
            <a:r>
              <a:rPr lang="en-US" sz="3200" b="1" dirty="0">
                <a:solidFill>
                  <a:srgbClr val="002060"/>
                </a:solidFill>
                <a:latin typeface="Times New Roman" pitchFamily="18" charset="0"/>
                <a:cs typeface="Times New Roman" pitchFamily="18" charset="0"/>
              </a:rPr>
              <a:t>Let's</a:t>
            </a:r>
            <a:r>
              <a:rPr lang="kk-KZ" sz="3200" b="1" dirty="0">
                <a:solidFill>
                  <a:srgbClr val="002060"/>
                </a:solidFill>
                <a:latin typeface="Times New Roman" pitchFamily="18" charset="0"/>
                <a:cs typeface="Times New Roman" pitchFamily="18" charset="0"/>
              </a:rPr>
              <a:t> </a:t>
            </a:r>
            <a:r>
              <a:rPr lang="en-US" sz="3200" b="1" dirty="0">
                <a:solidFill>
                  <a:srgbClr val="002060"/>
                </a:solidFill>
                <a:latin typeface="Times New Roman" pitchFamily="18" charset="0"/>
                <a:cs typeface="Times New Roman" pitchFamily="18" charset="0"/>
              </a:rPr>
              <a:t>talk?</a:t>
            </a:r>
            <a:r>
              <a:rPr lang="kk-KZ" sz="3200" b="1" dirty="0">
                <a:solidFill>
                  <a:srgbClr val="002060"/>
                </a:solidFill>
                <a:latin typeface="Times New Roman" pitchFamily="18" charset="0"/>
                <a:cs typeface="Times New Roman" pitchFamily="18" charset="0"/>
              </a:rPr>
              <a:t>”</a:t>
            </a:r>
            <a:endParaRPr lang="zh-CN" altLang="en-US" kern="0" dirty="0">
              <a:solidFill>
                <a:srgbClr val="002060"/>
              </a:solidFill>
              <a:latin typeface="+mn-lt"/>
            </a:endParaRPr>
          </a:p>
        </p:txBody>
      </p:sp>
      <p:sp>
        <p:nvSpPr>
          <p:cNvPr id="15369" name="文本框 34"/>
          <p:cNvSpPr txBox="1">
            <a:spLocks noChangeArrowheads="1"/>
          </p:cNvSpPr>
          <p:nvPr/>
        </p:nvSpPr>
        <p:spPr bwMode="auto">
          <a:xfrm>
            <a:off x="3835400" y="1531938"/>
            <a:ext cx="2451100" cy="584200"/>
          </a:xfrm>
          <a:prstGeom prst="rect">
            <a:avLst/>
          </a:prstGeom>
          <a:noFill/>
          <a:ln w="9525">
            <a:noFill/>
            <a:miter lim="800000"/>
            <a:headEnd/>
            <a:tailEnd/>
          </a:ln>
        </p:spPr>
        <p:txBody>
          <a:bodyPr wrap="none">
            <a:spAutoFit/>
          </a:bodyPr>
          <a:lstStyle/>
          <a:p>
            <a:r>
              <a:rPr lang="kk-KZ" sz="3200" b="1">
                <a:solidFill>
                  <a:srgbClr val="002060"/>
                </a:solidFill>
                <a:latin typeface="Times New Roman" pitchFamily="18" charset="0"/>
                <a:ea typeface="时尚中黑简体"/>
                <a:cs typeface="Times New Roman" pitchFamily="18" charset="0"/>
              </a:rPr>
              <a:t>Поговорим?</a:t>
            </a:r>
          </a:p>
        </p:txBody>
      </p:sp>
      <p:sp>
        <p:nvSpPr>
          <p:cNvPr id="15370" name="文本框 35"/>
          <p:cNvSpPr txBox="1">
            <a:spLocks noChangeArrowheads="1"/>
          </p:cNvSpPr>
          <p:nvPr/>
        </p:nvSpPr>
        <p:spPr bwMode="auto">
          <a:xfrm>
            <a:off x="3744913" y="4194175"/>
            <a:ext cx="3068637" cy="584200"/>
          </a:xfrm>
          <a:prstGeom prst="rect">
            <a:avLst/>
          </a:prstGeom>
          <a:noFill/>
          <a:ln w="9525">
            <a:noFill/>
            <a:miter lim="800000"/>
            <a:headEnd/>
            <a:tailEnd/>
          </a:ln>
        </p:spPr>
        <p:txBody>
          <a:bodyPr wrap="none">
            <a:spAutoFit/>
          </a:bodyPr>
          <a:lstStyle/>
          <a:p>
            <a:r>
              <a:rPr lang="kk-KZ" sz="3200" b="1">
                <a:solidFill>
                  <a:srgbClr val="002060"/>
                </a:solidFill>
                <a:latin typeface="Times New Roman" pitchFamily="18" charset="0"/>
                <a:ea typeface="时尚中黑简体"/>
                <a:cs typeface="Times New Roman" pitchFamily="18" charset="0"/>
              </a:rPr>
              <a:t>Әңгімелесейік?</a:t>
            </a:r>
          </a:p>
        </p:txBody>
      </p:sp>
      <p:grpSp>
        <p:nvGrpSpPr>
          <p:cNvPr id="47" name="组合 272"/>
          <p:cNvGrpSpPr>
            <a:grpSpLocks noChangeAspect="1"/>
          </p:cNvGrpSpPr>
          <p:nvPr/>
        </p:nvGrpSpPr>
        <p:grpSpPr>
          <a:xfrm>
            <a:off x="87056" y="1482811"/>
            <a:ext cx="748269" cy="821272"/>
            <a:chOff x="5115661" y="2074341"/>
            <a:chExt cx="234595" cy="257483"/>
          </a:xfrm>
          <a:solidFill>
            <a:srgbClr val="7B25A1"/>
          </a:solidFill>
        </p:grpSpPr>
        <p:sp>
          <p:nvSpPr>
            <p:cNvPr id="48" name="Freeform 5"/>
            <p:cNvSpPr/>
            <p:nvPr/>
          </p:nvSpPr>
          <p:spPr bwMode="auto">
            <a:xfrm>
              <a:off x="5115661" y="2211665"/>
              <a:ext cx="99178" cy="120158"/>
            </a:xfrm>
            <a:custGeom>
              <a:avLst/>
              <a:gdLst>
                <a:gd name="T0" fmla="*/ 1 w 22"/>
                <a:gd name="T1" fmla="*/ 0 h 26"/>
                <a:gd name="T2" fmla="*/ 20 w 22"/>
                <a:gd name="T3" fmla="*/ 0 h 26"/>
                <a:gd name="T4" fmla="*/ 22 w 22"/>
                <a:gd name="T5" fmla="*/ 2 h 26"/>
                <a:gd name="T6" fmla="*/ 20 w 22"/>
                <a:gd name="T7" fmla="*/ 3 h 26"/>
                <a:gd name="T8" fmla="*/ 2 w 22"/>
                <a:gd name="T9" fmla="*/ 3 h 26"/>
                <a:gd name="T10" fmla="*/ 2 w 22"/>
                <a:gd name="T11" fmla="*/ 25 h 26"/>
                <a:gd name="T12" fmla="*/ 1 w 22"/>
                <a:gd name="T13" fmla="*/ 26 h 26"/>
                <a:gd name="T14" fmla="*/ 0 w 22"/>
                <a:gd name="T15" fmla="*/ 25 h 26"/>
                <a:gd name="T16" fmla="*/ 0 w 22"/>
                <a:gd name="T17" fmla="*/ 2 h 26"/>
                <a:gd name="T18" fmla="*/ 1 w 22"/>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6">
                  <a:moveTo>
                    <a:pt x="1" y="0"/>
                  </a:moveTo>
                  <a:cubicBezTo>
                    <a:pt x="20" y="0"/>
                    <a:pt x="20" y="0"/>
                    <a:pt x="20" y="0"/>
                  </a:cubicBezTo>
                  <a:cubicBezTo>
                    <a:pt x="21" y="0"/>
                    <a:pt x="22" y="1"/>
                    <a:pt x="22" y="2"/>
                  </a:cubicBezTo>
                  <a:cubicBezTo>
                    <a:pt x="22" y="2"/>
                    <a:pt x="21" y="3"/>
                    <a:pt x="20" y="3"/>
                  </a:cubicBezTo>
                  <a:cubicBezTo>
                    <a:pt x="2" y="3"/>
                    <a:pt x="2" y="3"/>
                    <a:pt x="2" y="3"/>
                  </a:cubicBezTo>
                  <a:cubicBezTo>
                    <a:pt x="2" y="25"/>
                    <a:pt x="2" y="25"/>
                    <a:pt x="2" y="25"/>
                  </a:cubicBezTo>
                  <a:cubicBezTo>
                    <a:pt x="2" y="25"/>
                    <a:pt x="2" y="26"/>
                    <a:pt x="1" y="26"/>
                  </a:cubicBezTo>
                  <a:cubicBezTo>
                    <a:pt x="1" y="26"/>
                    <a:pt x="0" y="25"/>
                    <a:pt x="0" y="25"/>
                  </a:cubicBezTo>
                  <a:cubicBezTo>
                    <a:pt x="0" y="2"/>
                    <a:pt x="0" y="2"/>
                    <a:pt x="0" y="2"/>
                  </a:cubicBezTo>
                  <a:cubicBezTo>
                    <a:pt x="0" y="1"/>
                    <a:pt x="1" y="0"/>
                    <a:pt x="1" y="0"/>
                  </a:cubicBezTo>
                  <a:close/>
                </a:path>
              </a:pathLst>
            </a:custGeom>
            <a:grp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49" name="Freeform 6"/>
            <p:cNvSpPr/>
            <p:nvPr/>
          </p:nvSpPr>
          <p:spPr bwMode="auto">
            <a:xfrm>
              <a:off x="5123290" y="2080062"/>
              <a:ext cx="36239" cy="127787"/>
            </a:xfrm>
            <a:custGeom>
              <a:avLst/>
              <a:gdLst>
                <a:gd name="T0" fmla="*/ 8 w 8"/>
                <a:gd name="T1" fmla="*/ 24 h 28"/>
                <a:gd name="T2" fmla="*/ 8 w 8"/>
                <a:gd name="T3" fmla="*/ 4 h 28"/>
                <a:gd name="T4" fmla="*/ 4 w 8"/>
                <a:gd name="T5" fmla="*/ 0 h 28"/>
                <a:gd name="T6" fmla="*/ 0 w 8"/>
                <a:gd name="T7" fmla="*/ 4 h 28"/>
                <a:gd name="T8" fmla="*/ 0 w 8"/>
                <a:gd name="T9" fmla="*/ 24 h 28"/>
                <a:gd name="T10" fmla="*/ 4 w 8"/>
                <a:gd name="T11" fmla="*/ 28 h 28"/>
                <a:gd name="T12" fmla="*/ 8 w 8"/>
                <a:gd name="T13" fmla="*/ 24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8" y="24"/>
                  </a:moveTo>
                  <a:cubicBezTo>
                    <a:pt x="8" y="4"/>
                    <a:pt x="8" y="4"/>
                    <a:pt x="8" y="4"/>
                  </a:cubicBezTo>
                  <a:cubicBezTo>
                    <a:pt x="8" y="2"/>
                    <a:pt x="6" y="0"/>
                    <a:pt x="4" y="0"/>
                  </a:cubicBezTo>
                  <a:cubicBezTo>
                    <a:pt x="2" y="0"/>
                    <a:pt x="0" y="2"/>
                    <a:pt x="0" y="4"/>
                  </a:cubicBezTo>
                  <a:cubicBezTo>
                    <a:pt x="0" y="24"/>
                    <a:pt x="0" y="24"/>
                    <a:pt x="0" y="24"/>
                  </a:cubicBezTo>
                  <a:cubicBezTo>
                    <a:pt x="0" y="26"/>
                    <a:pt x="2" y="28"/>
                    <a:pt x="4" y="28"/>
                  </a:cubicBezTo>
                  <a:cubicBezTo>
                    <a:pt x="6" y="28"/>
                    <a:pt x="8" y="26"/>
                    <a:pt x="8" y="24"/>
                  </a:cubicBezTo>
                  <a:close/>
                </a:path>
              </a:pathLst>
            </a:custGeom>
            <a:grp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50" name="Freeform 7"/>
            <p:cNvSpPr/>
            <p:nvPr/>
          </p:nvSpPr>
          <p:spPr bwMode="auto">
            <a:xfrm>
              <a:off x="5174787" y="2074341"/>
              <a:ext cx="154490" cy="257483"/>
            </a:xfrm>
            <a:custGeom>
              <a:avLst/>
              <a:gdLst>
                <a:gd name="T0" fmla="*/ 3 w 34"/>
                <a:gd name="T1" fmla="*/ 50 h 56"/>
                <a:gd name="T2" fmla="*/ 4 w 34"/>
                <a:gd name="T3" fmla="*/ 55 h 56"/>
                <a:gd name="T4" fmla="*/ 7 w 34"/>
                <a:gd name="T5" fmla="*/ 56 h 56"/>
                <a:gd name="T6" fmla="*/ 10 w 34"/>
                <a:gd name="T7" fmla="*/ 54 h 56"/>
                <a:gd name="T8" fmla="*/ 18 w 34"/>
                <a:gd name="T9" fmla="*/ 41 h 56"/>
                <a:gd name="T10" fmla="*/ 33 w 34"/>
                <a:gd name="T11" fmla="*/ 41 h 56"/>
                <a:gd name="T12" fmla="*/ 34 w 34"/>
                <a:gd name="T13" fmla="*/ 40 h 56"/>
                <a:gd name="T14" fmla="*/ 34 w 34"/>
                <a:gd name="T15" fmla="*/ 30 h 56"/>
                <a:gd name="T16" fmla="*/ 23 w 34"/>
                <a:gd name="T17" fmla="*/ 13 h 56"/>
                <a:gd name="T18" fmla="*/ 21 w 34"/>
                <a:gd name="T19" fmla="*/ 14 h 56"/>
                <a:gd name="T20" fmla="*/ 25 w 34"/>
                <a:gd name="T21" fmla="*/ 7 h 56"/>
                <a:gd name="T22" fmla="*/ 18 w 34"/>
                <a:gd name="T23" fmla="*/ 0 h 56"/>
                <a:gd name="T24" fmla="*/ 10 w 34"/>
                <a:gd name="T25" fmla="*/ 7 h 56"/>
                <a:gd name="T26" fmla="*/ 18 w 34"/>
                <a:gd name="T27" fmla="*/ 15 h 56"/>
                <a:gd name="T28" fmla="*/ 20 w 34"/>
                <a:gd name="T29" fmla="*/ 14 h 56"/>
                <a:gd name="T30" fmla="*/ 15 w 34"/>
                <a:gd name="T31" fmla="*/ 19 h 56"/>
                <a:gd name="T32" fmla="*/ 4 w 34"/>
                <a:gd name="T33" fmla="*/ 22 h 56"/>
                <a:gd name="T34" fmla="*/ 1 w 34"/>
                <a:gd name="T35" fmla="*/ 24 h 56"/>
                <a:gd name="T36" fmla="*/ 1 w 34"/>
                <a:gd name="T37" fmla="*/ 27 h 56"/>
                <a:gd name="T38" fmla="*/ 5 w 34"/>
                <a:gd name="T39" fmla="*/ 30 h 56"/>
                <a:gd name="T40" fmla="*/ 5 w 34"/>
                <a:gd name="T41" fmla="*/ 30 h 56"/>
                <a:gd name="T42" fmla="*/ 13 w 34"/>
                <a:gd name="T43" fmla="*/ 28 h 56"/>
                <a:gd name="T44" fmla="*/ 13 w 34"/>
                <a:gd name="T45" fmla="*/ 30 h 56"/>
                <a:gd name="T46" fmla="*/ 13 w 34"/>
                <a:gd name="T47" fmla="*/ 33 h 56"/>
                <a:gd name="T48" fmla="*/ 3 w 34"/>
                <a:gd name="T49"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56">
                  <a:moveTo>
                    <a:pt x="3" y="50"/>
                  </a:moveTo>
                  <a:cubicBezTo>
                    <a:pt x="2" y="51"/>
                    <a:pt x="3" y="54"/>
                    <a:pt x="4" y="55"/>
                  </a:cubicBezTo>
                  <a:cubicBezTo>
                    <a:pt x="5" y="56"/>
                    <a:pt x="6" y="56"/>
                    <a:pt x="7" y="56"/>
                  </a:cubicBezTo>
                  <a:cubicBezTo>
                    <a:pt x="8" y="56"/>
                    <a:pt x="9" y="55"/>
                    <a:pt x="10" y="54"/>
                  </a:cubicBezTo>
                  <a:cubicBezTo>
                    <a:pt x="18" y="41"/>
                    <a:pt x="18" y="41"/>
                    <a:pt x="18" y="41"/>
                  </a:cubicBezTo>
                  <a:cubicBezTo>
                    <a:pt x="33" y="41"/>
                    <a:pt x="33" y="41"/>
                    <a:pt x="33" y="41"/>
                  </a:cubicBezTo>
                  <a:cubicBezTo>
                    <a:pt x="34" y="41"/>
                    <a:pt x="34" y="40"/>
                    <a:pt x="34" y="40"/>
                  </a:cubicBezTo>
                  <a:cubicBezTo>
                    <a:pt x="34" y="30"/>
                    <a:pt x="34" y="30"/>
                    <a:pt x="34" y="30"/>
                  </a:cubicBezTo>
                  <a:cubicBezTo>
                    <a:pt x="34" y="20"/>
                    <a:pt x="29" y="13"/>
                    <a:pt x="23" y="13"/>
                  </a:cubicBezTo>
                  <a:cubicBezTo>
                    <a:pt x="23" y="13"/>
                    <a:pt x="22" y="13"/>
                    <a:pt x="21" y="14"/>
                  </a:cubicBezTo>
                  <a:cubicBezTo>
                    <a:pt x="24" y="12"/>
                    <a:pt x="25" y="10"/>
                    <a:pt x="25" y="7"/>
                  </a:cubicBezTo>
                  <a:cubicBezTo>
                    <a:pt x="25" y="3"/>
                    <a:pt x="22" y="0"/>
                    <a:pt x="18" y="0"/>
                  </a:cubicBezTo>
                  <a:cubicBezTo>
                    <a:pt x="14" y="0"/>
                    <a:pt x="10" y="3"/>
                    <a:pt x="10" y="7"/>
                  </a:cubicBezTo>
                  <a:cubicBezTo>
                    <a:pt x="10" y="11"/>
                    <a:pt x="14" y="15"/>
                    <a:pt x="18" y="15"/>
                  </a:cubicBezTo>
                  <a:cubicBezTo>
                    <a:pt x="18" y="15"/>
                    <a:pt x="19" y="15"/>
                    <a:pt x="20" y="14"/>
                  </a:cubicBezTo>
                  <a:cubicBezTo>
                    <a:pt x="18" y="15"/>
                    <a:pt x="16" y="17"/>
                    <a:pt x="15" y="19"/>
                  </a:cubicBezTo>
                  <a:cubicBezTo>
                    <a:pt x="4" y="22"/>
                    <a:pt x="4" y="22"/>
                    <a:pt x="4" y="22"/>
                  </a:cubicBezTo>
                  <a:cubicBezTo>
                    <a:pt x="3" y="22"/>
                    <a:pt x="2" y="23"/>
                    <a:pt x="1" y="24"/>
                  </a:cubicBezTo>
                  <a:cubicBezTo>
                    <a:pt x="0" y="25"/>
                    <a:pt x="0" y="26"/>
                    <a:pt x="1" y="27"/>
                  </a:cubicBezTo>
                  <a:cubicBezTo>
                    <a:pt x="1" y="29"/>
                    <a:pt x="3" y="30"/>
                    <a:pt x="5" y="30"/>
                  </a:cubicBezTo>
                  <a:cubicBezTo>
                    <a:pt x="5" y="30"/>
                    <a:pt x="5" y="30"/>
                    <a:pt x="5" y="30"/>
                  </a:cubicBezTo>
                  <a:cubicBezTo>
                    <a:pt x="13" y="28"/>
                    <a:pt x="13" y="28"/>
                    <a:pt x="13" y="28"/>
                  </a:cubicBezTo>
                  <a:cubicBezTo>
                    <a:pt x="13" y="29"/>
                    <a:pt x="13" y="30"/>
                    <a:pt x="13" y="30"/>
                  </a:cubicBezTo>
                  <a:cubicBezTo>
                    <a:pt x="13" y="33"/>
                    <a:pt x="13" y="33"/>
                    <a:pt x="13" y="33"/>
                  </a:cubicBezTo>
                  <a:lnTo>
                    <a:pt x="3" y="50"/>
                  </a:lnTo>
                  <a:close/>
                </a:path>
              </a:pathLst>
            </a:custGeom>
            <a:grp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51" name="Freeform 8"/>
            <p:cNvSpPr/>
            <p:nvPr/>
          </p:nvSpPr>
          <p:spPr bwMode="auto">
            <a:xfrm>
              <a:off x="5264428" y="2184963"/>
              <a:ext cx="85828" cy="101085"/>
            </a:xfrm>
            <a:custGeom>
              <a:avLst/>
              <a:gdLst>
                <a:gd name="T0" fmla="*/ 1 w 19"/>
                <a:gd name="T1" fmla="*/ 19 h 22"/>
                <a:gd name="T2" fmla="*/ 17 w 19"/>
                <a:gd name="T3" fmla="*/ 19 h 22"/>
                <a:gd name="T4" fmla="*/ 17 w 19"/>
                <a:gd name="T5" fmla="*/ 1 h 22"/>
                <a:gd name="T6" fmla="*/ 18 w 19"/>
                <a:gd name="T7" fmla="*/ 0 h 22"/>
                <a:gd name="T8" fmla="*/ 19 w 19"/>
                <a:gd name="T9" fmla="*/ 1 h 22"/>
                <a:gd name="T10" fmla="*/ 19 w 19"/>
                <a:gd name="T11" fmla="*/ 20 h 22"/>
                <a:gd name="T12" fmla="*/ 18 w 19"/>
                <a:gd name="T13" fmla="*/ 22 h 22"/>
                <a:gd name="T14" fmla="*/ 1 w 19"/>
                <a:gd name="T15" fmla="*/ 22 h 22"/>
                <a:gd name="T16" fmla="*/ 0 w 19"/>
                <a:gd name="T17" fmla="*/ 20 h 22"/>
                <a:gd name="T18" fmla="*/ 1 w 19"/>
                <a:gd name="T19"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2">
                  <a:moveTo>
                    <a:pt x="1" y="19"/>
                  </a:moveTo>
                  <a:cubicBezTo>
                    <a:pt x="17" y="19"/>
                    <a:pt x="17" y="19"/>
                    <a:pt x="17" y="19"/>
                  </a:cubicBezTo>
                  <a:cubicBezTo>
                    <a:pt x="17" y="1"/>
                    <a:pt x="17" y="1"/>
                    <a:pt x="17" y="1"/>
                  </a:cubicBezTo>
                  <a:cubicBezTo>
                    <a:pt x="17" y="1"/>
                    <a:pt x="17" y="0"/>
                    <a:pt x="18" y="0"/>
                  </a:cubicBezTo>
                  <a:cubicBezTo>
                    <a:pt x="19" y="0"/>
                    <a:pt x="19" y="1"/>
                    <a:pt x="19" y="1"/>
                  </a:cubicBezTo>
                  <a:cubicBezTo>
                    <a:pt x="19" y="20"/>
                    <a:pt x="19" y="20"/>
                    <a:pt x="19" y="20"/>
                  </a:cubicBezTo>
                  <a:cubicBezTo>
                    <a:pt x="19" y="21"/>
                    <a:pt x="19" y="22"/>
                    <a:pt x="18" y="22"/>
                  </a:cubicBezTo>
                  <a:cubicBezTo>
                    <a:pt x="1" y="22"/>
                    <a:pt x="1" y="22"/>
                    <a:pt x="1" y="22"/>
                  </a:cubicBezTo>
                  <a:cubicBezTo>
                    <a:pt x="1" y="22"/>
                    <a:pt x="0" y="21"/>
                    <a:pt x="0" y="20"/>
                  </a:cubicBezTo>
                  <a:cubicBezTo>
                    <a:pt x="0" y="20"/>
                    <a:pt x="1" y="19"/>
                    <a:pt x="1" y="19"/>
                  </a:cubicBezTo>
                  <a:close/>
                </a:path>
              </a:pathLst>
            </a:custGeom>
            <a:grp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grpSp>
      <p:sp>
        <p:nvSpPr>
          <p:cNvPr id="52" name="Rectangle 9"/>
          <p:cNvSpPr>
            <a:spLocks noChangeArrowheads="1"/>
          </p:cNvSpPr>
          <p:nvPr/>
        </p:nvSpPr>
        <p:spPr bwMode="auto">
          <a:xfrm>
            <a:off x="1139825" y="1057275"/>
            <a:ext cx="374650" cy="681038"/>
          </a:xfrm>
          <a:prstGeom prst="rect">
            <a:avLst/>
          </a:prstGeom>
          <a:solidFill>
            <a:srgbClr val="F2F2F2"/>
          </a:solidFill>
          <a:ln>
            <a:noFill/>
          </a:ln>
          <a:extLst>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53" name="Rectangle 10"/>
          <p:cNvSpPr>
            <a:spLocks noChangeArrowheads="1"/>
          </p:cNvSpPr>
          <p:nvPr/>
        </p:nvSpPr>
        <p:spPr bwMode="auto">
          <a:xfrm>
            <a:off x="1139825" y="1057275"/>
            <a:ext cx="374650" cy="681038"/>
          </a:xfrm>
          <a:prstGeom prst="rect">
            <a:avLst/>
          </a:pr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54" name="Freeform 11"/>
          <p:cNvSpPr/>
          <p:nvPr/>
        </p:nvSpPr>
        <p:spPr bwMode="auto">
          <a:xfrm>
            <a:off x="917575" y="1057275"/>
            <a:ext cx="374650" cy="681038"/>
          </a:xfrm>
          <a:custGeom>
            <a:avLst/>
            <a:gdLst>
              <a:gd name="T0" fmla="*/ 67 w 131"/>
              <a:gd name="T1" fmla="*/ 0 h 228"/>
              <a:gd name="T2" fmla="*/ 0 w 131"/>
              <a:gd name="T3" fmla="*/ 68 h 228"/>
              <a:gd name="T4" fmla="*/ 0 w 131"/>
              <a:gd name="T5" fmla="*/ 228 h 228"/>
              <a:gd name="T6" fmla="*/ 67 w 131"/>
              <a:gd name="T7" fmla="*/ 228 h 228"/>
              <a:gd name="T8" fmla="*/ 131 w 131"/>
              <a:gd name="T9" fmla="*/ 228 h 228"/>
              <a:gd name="T10" fmla="*/ 131 w 131"/>
              <a:gd name="T11" fmla="*/ 68 h 228"/>
              <a:gd name="T12" fmla="*/ 131 w 131"/>
              <a:gd name="T13" fmla="*/ 0 h 228"/>
              <a:gd name="T14" fmla="*/ 67 w 131"/>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228">
                <a:moveTo>
                  <a:pt x="67" y="0"/>
                </a:moveTo>
                <a:lnTo>
                  <a:pt x="0" y="68"/>
                </a:lnTo>
                <a:lnTo>
                  <a:pt x="0" y="228"/>
                </a:lnTo>
                <a:lnTo>
                  <a:pt x="67" y="228"/>
                </a:lnTo>
                <a:lnTo>
                  <a:pt x="131" y="228"/>
                </a:lnTo>
                <a:lnTo>
                  <a:pt x="131" y="68"/>
                </a:lnTo>
                <a:lnTo>
                  <a:pt x="131" y="0"/>
                </a:lnTo>
                <a:lnTo>
                  <a:pt x="67" y="0"/>
                </a:lnTo>
                <a:close/>
              </a:path>
            </a:pathLst>
          </a:custGeom>
          <a:solidFill>
            <a:srgbClr val="CCCCCC"/>
          </a:solidFill>
          <a:ln>
            <a:noFill/>
          </a:ln>
          <a:extLst>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55" name="Freeform 12"/>
          <p:cNvSpPr/>
          <p:nvPr/>
        </p:nvSpPr>
        <p:spPr bwMode="auto">
          <a:xfrm>
            <a:off x="917575" y="1057275"/>
            <a:ext cx="374650" cy="681038"/>
          </a:xfrm>
          <a:custGeom>
            <a:avLst/>
            <a:gdLst>
              <a:gd name="T0" fmla="*/ 67 w 131"/>
              <a:gd name="T1" fmla="*/ 0 h 228"/>
              <a:gd name="T2" fmla="*/ 0 w 131"/>
              <a:gd name="T3" fmla="*/ 68 h 228"/>
              <a:gd name="T4" fmla="*/ 0 w 131"/>
              <a:gd name="T5" fmla="*/ 228 h 228"/>
              <a:gd name="T6" fmla="*/ 67 w 131"/>
              <a:gd name="T7" fmla="*/ 228 h 228"/>
              <a:gd name="T8" fmla="*/ 131 w 131"/>
              <a:gd name="T9" fmla="*/ 228 h 228"/>
              <a:gd name="T10" fmla="*/ 131 w 131"/>
              <a:gd name="T11" fmla="*/ 68 h 228"/>
              <a:gd name="T12" fmla="*/ 131 w 131"/>
              <a:gd name="T13" fmla="*/ 0 h 228"/>
              <a:gd name="T14" fmla="*/ 67 w 131"/>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228">
                <a:moveTo>
                  <a:pt x="67" y="0"/>
                </a:moveTo>
                <a:lnTo>
                  <a:pt x="0" y="68"/>
                </a:lnTo>
                <a:lnTo>
                  <a:pt x="0" y="228"/>
                </a:lnTo>
                <a:lnTo>
                  <a:pt x="67" y="228"/>
                </a:lnTo>
                <a:lnTo>
                  <a:pt x="131" y="228"/>
                </a:lnTo>
                <a:lnTo>
                  <a:pt x="131" y="68"/>
                </a:lnTo>
                <a:lnTo>
                  <a:pt x="131" y="0"/>
                </a:lnTo>
                <a:lnTo>
                  <a:pt x="67"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56" name="Freeform 13"/>
          <p:cNvSpPr/>
          <p:nvPr/>
        </p:nvSpPr>
        <p:spPr bwMode="auto">
          <a:xfrm>
            <a:off x="1362075" y="1057275"/>
            <a:ext cx="368300" cy="681038"/>
          </a:xfrm>
          <a:custGeom>
            <a:avLst/>
            <a:gdLst>
              <a:gd name="T0" fmla="*/ 64 w 129"/>
              <a:gd name="T1" fmla="*/ 0 h 228"/>
              <a:gd name="T2" fmla="*/ 0 w 129"/>
              <a:gd name="T3" fmla="*/ 0 h 228"/>
              <a:gd name="T4" fmla="*/ 0 w 129"/>
              <a:gd name="T5" fmla="*/ 68 h 228"/>
              <a:gd name="T6" fmla="*/ 0 w 129"/>
              <a:gd name="T7" fmla="*/ 228 h 228"/>
              <a:gd name="T8" fmla="*/ 64 w 129"/>
              <a:gd name="T9" fmla="*/ 228 h 228"/>
              <a:gd name="T10" fmla="*/ 129 w 129"/>
              <a:gd name="T11" fmla="*/ 228 h 228"/>
              <a:gd name="T12" fmla="*/ 129 w 129"/>
              <a:gd name="T13" fmla="*/ 68 h 228"/>
              <a:gd name="T14" fmla="*/ 64 w 129"/>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228">
                <a:moveTo>
                  <a:pt x="64" y="0"/>
                </a:moveTo>
                <a:lnTo>
                  <a:pt x="0" y="0"/>
                </a:lnTo>
                <a:lnTo>
                  <a:pt x="0" y="68"/>
                </a:lnTo>
                <a:lnTo>
                  <a:pt x="0" y="228"/>
                </a:lnTo>
                <a:lnTo>
                  <a:pt x="64" y="228"/>
                </a:lnTo>
                <a:lnTo>
                  <a:pt x="129" y="228"/>
                </a:lnTo>
                <a:lnTo>
                  <a:pt x="129" y="68"/>
                </a:lnTo>
                <a:lnTo>
                  <a:pt x="64" y="0"/>
                </a:lnTo>
                <a:close/>
              </a:path>
            </a:pathLst>
          </a:custGeom>
          <a:solidFill>
            <a:srgbClr val="FFFFFF"/>
          </a:solidFill>
          <a:ln>
            <a:noFill/>
          </a:ln>
          <a:extLst>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57" name="Freeform 14"/>
          <p:cNvSpPr/>
          <p:nvPr/>
        </p:nvSpPr>
        <p:spPr bwMode="auto">
          <a:xfrm>
            <a:off x="1362075" y="1057275"/>
            <a:ext cx="368300" cy="681038"/>
          </a:xfrm>
          <a:custGeom>
            <a:avLst/>
            <a:gdLst>
              <a:gd name="T0" fmla="*/ 64 w 129"/>
              <a:gd name="T1" fmla="*/ 0 h 228"/>
              <a:gd name="T2" fmla="*/ 0 w 129"/>
              <a:gd name="T3" fmla="*/ 0 h 228"/>
              <a:gd name="T4" fmla="*/ 0 w 129"/>
              <a:gd name="T5" fmla="*/ 68 h 228"/>
              <a:gd name="T6" fmla="*/ 0 w 129"/>
              <a:gd name="T7" fmla="*/ 228 h 228"/>
              <a:gd name="T8" fmla="*/ 64 w 129"/>
              <a:gd name="T9" fmla="*/ 228 h 228"/>
              <a:gd name="T10" fmla="*/ 129 w 129"/>
              <a:gd name="T11" fmla="*/ 228 h 228"/>
              <a:gd name="T12" fmla="*/ 129 w 129"/>
              <a:gd name="T13" fmla="*/ 68 h 228"/>
              <a:gd name="T14" fmla="*/ 64 w 129"/>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228">
                <a:moveTo>
                  <a:pt x="64" y="0"/>
                </a:moveTo>
                <a:lnTo>
                  <a:pt x="0" y="0"/>
                </a:lnTo>
                <a:lnTo>
                  <a:pt x="0" y="68"/>
                </a:lnTo>
                <a:lnTo>
                  <a:pt x="0" y="228"/>
                </a:lnTo>
                <a:lnTo>
                  <a:pt x="64" y="228"/>
                </a:lnTo>
                <a:lnTo>
                  <a:pt x="129" y="228"/>
                </a:lnTo>
                <a:lnTo>
                  <a:pt x="129" y="68"/>
                </a:lnTo>
                <a:lnTo>
                  <a:pt x="64"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58" name="Rectangle 15"/>
          <p:cNvSpPr>
            <a:spLocks noChangeArrowheads="1"/>
          </p:cNvSpPr>
          <p:nvPr/>
        </p:nvSpPr>
        <p:spPr bwMode="auto">
          <a:xfrm>
            <a:off x="917575" y="1565275"/>
            <a:ext cx="374650" cy="400050"/>
          </a:xfrm>
          <a:prstGeom prst="rect">
            <a:avLst/>
          </a:prstGeom>
          <a:solidFill>
            <a:srgbClr val="666666"/>
          </a:solidFill>
          <a:ln>
            <a:noFill/>
          </a:ln>
          <a:extLst>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59" name="Rectangle 16"/>
          <p:cNvSpPr>
            <a:spLocks noChangeArrowheads="1"/>
          </p:cNvSpPr>
          <p:nvPr/>
        </p:nvSpPr>
        <p:spPr bwMode="auto">
          <a:xfrm>
            <a:off x="917575" y="1565275"/>
            <a:ext cx="374650" cy="400050"/>
          </a:xfrm>
          <a:prstGeom prst="rect">
            <a:avLst/>
          </a:pr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60" name="Rectangle 17"/>
          <p:cNvSpPr>
            <a:spLocks noChangeArrowheads="1"/>
          </p:cNvSpPr>
          <p:nvPr/>
        </p:nvSpPr>
        <p:spPr bwMode="auto">
          <a:xfrm>
            <a:off x="1139825" y="1565275"/>
            <a:ext cx="374650" cy="400050"/>
          </a:xfrm>
          <a:prstGeom prst="rect">
            <a:avLst/>
          </a:prstGeom>
          <a:solidFill>
            <a:srgbClr val="808080"/>
          </a:solidFill>
          <a:ln>
            <a:noFill/>
          </a:ln>
          <a:extLst>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61" name="Rectangle 18"/>
          <p:cNvSpPr>
            <a:spLocks noChangeArrowheads="1"/>
          </p:cNvSpPr>
          <p:nvPr/>
        </p:nvSpPr>
        <p:spPr bwMode="auto">
          <a:xfrm>
            <a:off x="1139825" y="1565275"/>
            <a:ext cx="374650" cy="400050"/>
          </a:xfrm>
          <a:prstGeom prst="rect">
            <a:avLst/>
          </a:pr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62" name="Rectangle 19"/>
          <p:cNvSpPr>
            <a:spLocks noChangeArrowheads="1"/>
          </p:cNvSpPr>
          <p:nvPr/>
        </p:nvSpPr>
        <p:spPr bwMode="auto">
          <a:xfrm>
            <a:off x="1362075" y="1565275"/>
            <a:ext cx="368300" cy="400050"/>
          </a:xfrm>
          <a:prstGeom prst="rect">
            <a:avLst/>
          </a:prstGeom>
          <a:solidFill>
            <a:srgbClr val="CCCCCC"/>
          </a:solidFill>
          <a:ln>
            <a:noFill/>
          </a:ln>
          <a:extLst>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63" name="Rectangle 20"/>
          <p:cNvSpPr>
            <a:spLocks noChangeArrowheads="1"/>
          </p:cNvSpPr>
          <p:nvPr/>
        </p:nvSpPr>
        <p:spPr bwMode="auto">
          <a:xfrm>
            <a:off x="1362075" y="1565275"/>
            <a:ext cx="368300" cy="400050"/>
          </a:xfrm>
          <a:prstGeom prst="rect">
            <a:avLst/>
          </a:pr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66" name="Freeform 23"/>
          <p:cNvSpPr/>
          <p:nvPr/>
        </p:nvSpPr>
        <p:spPr bwMode="auto">
          <a:xfrm>
            <a:off x="1139825" y="1260475"/>
            <a:ext cx="374650" cy="477838"/>
          </a:xfrm>
          <a:custGeom>
            <a:avLst/>
            <a:gdLst>
              <a:gd name="T0" fmla="*/ 131 w 131"/>
              <a:gd name="T1" fmla="*/ 0 h 160"/>
              <a:gd name="T2" fmla="*/ 0 w 131"/>
              <a:gd name="T3" fmla="*/ 0 h 160"/>
              <a:gd name="T4" fmla="*/ 0 w 131"/>
              <a:gd name="T5" fmla="*/ 0 h 160"/>
              <a:gd name="T6" fmla="*/ 0 w 131"/>
              <a:gd name="T7" fmla="*/ 160 h 160"/>
              <a:gd name="T8" fmla="*/ 131 w 131"/>
              <a:gd name="T9" fmla="*/ 160 h 160"/>
              <a:gd name="T10" fmla="*/ 131 w 131"/>
              <a:gd name="T11" fmla="*/ 0 h 160"/>
            </a:gdLst>
            <a:ahLst/>
            <a:cxnLst>
              <a:cxn ang="0">
                <a:pos x="T0" y="T1"/>
              </a:cxn>
              <a:cxn ang="0">
                <a:pos x="T2" y="T3"/>
              </a:cxn>
              <a:cxn ang="0">
                <a:pos x="T4" y="T5"/>
              </a:cxn>
              <a:cxn ang="0">
                <a:pos x="T6" y="T7"/>
              </a:cxn>
              <a:cxn ang="0">
                <a:pos x="T8" y="T9"/>
              </a:cxn>
              <a:cxn ang="0">
                <a:pos x="T10" y="T11"/>
              </a:cxn>
            </a:cxnLst>
            <a:rect l="0" t="0" r="r" b="b"/>
            <a:pathLst>
              <a:path w="131" h="160">
                <a:moveTo>
                  <a:pt x="131" y="0"/>
                </a:moveTo>
                <a:lnTo>
                  <a:pt x="0" y="0"/>
                </a:lnTo>
                <a:lnTo>
                  <a:pt x="0" y="0"/>
                </a:lnTo>
                <a:lnTo>
                  <a:pt x="0" y="160"/>
                </a:lnTo>
                <a:lnTo>
                  <a:pt x="131" y="160"/>
                </a:lnTo>
                <a:lnTo>
                  <a:pt x="131" y="0"/>
                </a:lnTo>
                <a:close/>
              </a:path>
            </a:pathLst>
          </a:custGeom>
          <a:solidFill>
            <a:srgbClr val="E6E6E6"/>
          </a:solidFill>
          <a:ln>
            <a:noFill/>
          </a:ln>
          <a:extLst>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67" name="Freeform 24"/>
          <p:cNvSpPr/>
          <p:nvPr/>
        </p:nvSpPr>
        <p:spPr bwMode="auto">
          <a:xfrm>
            <a:off x="1139825" y="1260475"/>
            <a:ext cx="374650" cy="477838"/>
          </a:xfrm>
          <a:custGeom>
            <a:avLst/>
            <a:gdLst>
              <a:gd name="T0" fmla="*/ 131 w 131"/>
              <a:gd name="T1" fmla="*/ 0 h 160"/>
              <a:gd name="T2" fmla="*/ 0 w 131"/>
              <a:gd name="T3" fmla="*/ 0 h 160"/>
              <a:gd name="T4" fmla="*/ 0 w 131"/>
              <a:gd name="T5" fmla="*/ 0 h 160"/>
              <a:gd name="T6" fmla="*/ 0 w 131"/>
              <a:gd name="T7" fmla="*/ 160 h 160"/>
              <a:gd name="T8" fmla="*/ 131 w 131"/>
              <a:gd name="T9" fmla="*/ 160 h 160"/>
              <a:gd name="T10" fmla="*/ 131 w 131"/>
              <a:gd name="T11" fmla="*/ 0 h 160"/>
            </a:gdLst>
            <a:ahLst/>
            <a:cxnLst>
              <a:cxn ang="0">
                <a:pos x="T0" y="T1"/>
              </a:cxn>
              <a:cxn ang="0">
                <a:pos x="T2" y="T3"/>
              </a:cxn>
              <a:cxn ang="0">
                <a:pos x="T4" y="T5"/>
              </a:cxn>
              <a:cxn ang="0">
                <a:pos x="T6" y="T7"/>
              </a:cxn>
              <a:cxn ang="0">
                <a:pos x="T8" y="T9"/>
              </a:cxn>
              <a:cxn ang="0">
                <a:pos x="T10" y="T11"/>
              </a:cxn>
            </a:cxnLst>
            <a:rect l="0" t="0" r="r" b="b"/>
            <a:pathLst>
              <a:path w="131" h="160">
                <a:moveTo>
                  <a:pt x="131" y="0"/>
                </a:moveTo>
                <a:lnTo>
                  <a:pt x="0" y="0"/>
                </a:lnTo>
                <a:lnTo>
                  <a:pt x="0" y="0"/>
                </a:lnTo>
                <a:lnTo>
                  <a:pt x="0" y="160"/>
                </a:lnTo>
                <a:lnTo>
                  <a:pt x="131" y="160"/>
                </a:lnTo>
                <a:lnTo>
                  <a:pt x="131"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68" name="Freeform 25"/>
          <p:cNvSpPr/>
          <p:nvPr/>
        </p:nvSpPr>
        <p:spPr bwMode="auto">
          <a:xfrm flipV="1">
            <a:off x="917575" y="1466850"/>
            <a:ext cx="46038" cy="46038"/>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CCCCCC"/>
          </a:solidFill>
          <a:ln>
            <a:noFill/>
          </a:ln>
          <a:extLst>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69" name="Freeform 26"/>
          <p:cNvSpPr/>
          <p:nvPr/>
        </p:nvSpPr>
        <p:spPr bwMode="auto">
          <a:xfrm flipV="1">
            <a:off x="917575" y="1466850"/>
            <a:ext cx="46038" cy="46038"/>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70" name="Freeform 27"/>
          <p:cNvSpPr/>
          <p:nvPr/>
        </p:nvSpPr>
        <p:spPr bwMode="auto">
          <a:xfrm>
            <a:off x="917575" y="1260475"/>
            <a:ext cx="374650" cy="477838"/>
          </a:xfrm>
          <a:custGeom>
            <a:avLst/>
            <a:gdLst>
              <a:gd name="T0" fmla="*/ 131 w 131"/>
              <a:gd name="T1" fmla="*/ 0 h 160"/>
              <a:gd name="T2" fmla="*/ 2 w 131"/>
              <a:gd name="T3" fmla="*/ 0 h 160"/>
              <a:gd name="T4" fmla="*/ 0 w 131"/>
              <a:gd name="T5" fmla="*/ 0 h 160"/>
              <a:gd name="T6" fmla="*/ 0 w 131"/>
              <a:gd name="T7" fmla="*/ 160 h 160"/>
              <a:gd name="T8" fmla="*/ 67 w 131"/>
              <a:gd name="T9" fmla="*/ 160 h 160"/>
              <a:gd name="T10" fmla="*/ 131 w 131"/>
              <a:gd name="T11" fmla="*/ 160 h 160"/>
              <a:gd name="T12" fmla="*/ 131 w 131"/>
              <a:gd name="T13" fmla="*/ 0 h 160"/>
              <a:gd name="T14" fmla="*/ 131 w 131"/>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60">
                <a:moveTo>
                  <a:pt x="131" y="0"/>
                </a:moveTo>
                <a:lnTo>
                  <a:pt x="2" y="0"/>
                </a:lnTo>
                <a:lnTo>
                  <a:pt x="0" y="0"/>
                </a:lnTo>
                <a:lnTo>
                  <a:pt x="0" y="160"/>
                </a:lnTo>
                <a:lnTo>
                  <a:pt x="67" y="160"/>
                </a:lnTo>
                <a:lnTo>
                  <a:pt x="131" y="160"/>
                </a:lnTo>
                <a:lnTo>
                  <a:pt x="131" y="0"/>
                </a:lnTo>
                <a:lnTo>
                  <a:pt x="131" y="0"/>
                </a:lnTo>
                <a:close/>
              </a:path>
            </a:pathLst>
          </a:custGeom>
          <a:solidFill>
            <a:srgbClr val="A3A3A3"/>
          </a:solidFill>
          <a:ln>
            <a:noFill/>
          </a:ln>
          <a:extLst>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71" name="Freeform 28"/>
          <p:cNvSpPr/>
          <p:nvPr/>
        </p:nvSpPr>
        <p:spPr bwMode="auto">
          <a:xfrm>
            <a:off x="917575" y="1260475"/>
            <a:ext cx="374650" cy="477838"/>
          </a:xfrm>
          <a:custGeom>
            <a:avLst/>
            <a:gdLst>
              <a:gd name="T0" fmla="*/ 131 w 131"/>
              <a:gd name="T1" fmla="*/ 0 h 160"/>
              <a:gd name="T2" fmla="*/ 2 w 131"/>
              <a:gd name="T3" fmla="*/ 0 h 160"/>
              <a:gd name="T4" fmla="*/ 0 w 131"/>
              <a:gd name="T5" fmla="*/ 0 h 160"/>
              <a:gd name="T6" fmla="*/ 0 w 131"/>
              <a:gd name="T7" fmla="*/ 160 h 160"/>
              <a:gd name="T8" fmla="*/ 67 w 131"/>
              <a:gd name="T9" fmla="*/ 160 h 160"/>
              <a:gd name="T10" fmla="*/ 131 w 131"/>
              <a:gd name="T11" fmla="*/ 160 h 160"/>
              <a:gd name="T12" fmla="*/ 131 w 131"/>
              <a:gd name="T13" fmla="*/ 0 h 160"/>
              <a:gd name="T14" fmla="*/ 131 w 131"/>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60">
                <a:moveTo>
                  <a:pt x="131" y="0"/>
                </a:moveTo>
                <a:lnTo>
                  <a:pt x="2" y="0"/>
                </a:lnTo>
                <a:lnTo>
                  <a:pt x="0" y="0"/>
                </a:lnTo>
                <a:lnTo>
                  <a:pt x="0" y="160"/>
                </a:lnTo>
                <a:lnTo>
                  <a:pt x="67" y="160"/>
                </a:lnTo>
                <a:lnTo>
                  <a:pt x="131" y="160"/>
                </a:lnTo>
                <a:lnTo>
                  <a:pt x="131" y="0"/>
                </a:lnTo>
                <a:lnTo>
                  <a:pt x="131"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72" name="Freeform 29"/>
          <p:cNvSpPr/>
          <p:nvPr/>
        </p:nvSpPr>
        <p:spPr bwMode="auto">
          <a:xfrm>
            <a:off x="1362075" y="1260475"/>
            <a:ext cx="368300" cy="477838"/>
          </a:xfrm>
          <a:custGeom>
            <a:avLst/>
            <a:gdLst>
              <a:gd name="T0" fmla="*/ 129 w 129"/>
              <a:gd name="T1" fmla="*/ 0 h 160"/>
              <a:gd name="T2" fmla="*/ 0 w 129"/>
              <a:gd name="T3" fmla="*/ 0 h 160"/>
              <a:gd name="T4" fmla="*/ 0 w 129"/>
              <a:gd name="T5" fmla="*/ 0 h 160"/>
              <a:gd name="T6" fmla="*/ 0 w 129"/>
              <a:gd name="T7" fmla="*/ 160 h 160"/>
              <a:gd name="T8" fmla="*/ 64 w 129"/>
              <a:gd name="T9" fmla="*/ 160 h 160"/>
              <a:gd name="T10" fmla="*/ 129 w 129"/>
              <a:gd name="T11" fmla="*/ 160 h 160"/>
              <a:gd name="T12" fmla="*/ 129 w 129"/>
              <a:gd name="T13" fmla="*/ 0 h 160"/>
              <a:gd name="T14" fmla="*/ 129 w 129"/>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60">
                <a:moveTo>
                  <a:pt x="129" y="0"/>
                </a:moveTo>
                <a:lnTo>
                  <a:pt x="0" y="0"/>
                </a:lnTo>
                <a:lnTo>
                  <a:pt x="0" y="0"/>
                </a:lnTo>
                <a:lnTo>
                  <a:pt x="0" y="160"/>
                </a:lnTo>
                <a:lnTo>
                  <a:pt x="64" y="160"/>
                </a:lnTo>
                <a:lnTo>
                  <a:pt x="129" y="160"/>
                </a:lnTo>
                <a:lnTo>
                  <a:pt x="129" y="0"/>
                </a:lnTo>
                <a:lnTo>
                  <a:pt x="129" y="0"/>
                </a:lnTo>
                <a:close/>
              </a:path>
            </a:pathLst>
          </a:custGeom>
          <a:solidFill>
            <a:srgbClr val="FFFFFF"/>
          </a:solidFill>
          <a:ln>
            <a:noFill/>
          </a:ln>
          <a:extLst>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73" name="Freeform 30"/>
          <p:cNvSpPr/>
          <p:nvPr/>
        </p:nvSpPr>
        <p:spPr bwMode="auto">
          <a:xfrm>
            <a:off x="1285875" y="1260475"/>
            <a:ext cx="368300" cy="477838"/>
          </a:xfrm>
          <a:custGeom>
            <a:avLst/>
            <a:gdLst>
              <a:gd name="T0" fmla="*/ 129 w 129"/>
              <a:gd name="T1" fmla="*/ 0 h 160"/>
              <a:gd name="T2" fmla="*/ 0 w 129"/>
              <a:gd name="T3" fmla="*/ 0 h 160"/>
              <a:gd name="T4" fmla="*/ 0 w 129"/>
              <a:gd name="T5" fmla="*/ 0 h 160"/>
              <a:gd name="T6" fmla="*/ 0 w 129"/>
              <a:gd name="T7" fmla="*/ 160 h 160"/>
              <a:gd name="T8" fmla="*/ 64 w 129"/>
              <a:gd name="T9" fmla="*/ 160 h 160"/>
              <a:gd name="T10" fmla="*/ 129 w 129"/>
              <a:gd name="T11" fmla="*/ 160 h 160"/>
              <a:gd name="T12" fmla="*/ 129 w 129"/>
              <a:gd name="T13" fmla="*/ 0 h 160"/>
              <a:gd name="T14" fmla="*/ 129 w 129"/>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60">
                <a:moveTo>
                  <a:pt x="129" y="0"/>
                </a:moveTo>
                <a:lnTo>
                  <a:pt x="0" y="0"/>
                </a:lnTo>
                <a:lnTo>
                  <a:pt x="0" y="0"/>
                </a:lnTo>
                <a:lnTo>
                  <a:pt x="0" y="160"/>
                </a:lnTo>
                <a:lnTo>
                  <a:pt x="64" y="160"/>
                </a:lnTo>
                <a:lnTo>
                  <a:pt x="129" y="160"/>
                </a:lnTo>
                <a:lnTo>
                  <a:pt x="129" y="0"/>
                </a:lnTo>
                <a:lnTo>
                  <a:pt x="129"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grpSp>
        <p:nvGrpSpPr>
          <p:cNvPr id="76" name="组合 301"/>
          <p:cNvGrpSpPr>
            <a:grpSpLocks noChangeAspect="1"/>
          </p:cNvGrpSpPr>
          <p:nvPr/>
        </p:nvGrpSpPr>
        <p:grpSpPr>
          <a:xfrm>
            <a:off x="132218" y="2804501"/>
            <a:ext cx="723364" cy="704818"/>
            <a:chOff x="5256799" y="4239109"/>
            <a:chExt cx="223152" cy="217430"/>
          </a:xfrm>
          <a:solidFill>
            <a:srgbClr val="01ACBE"/>
          </a:solidFill>
        </p:grpSpPr>
        <p:sp>
          <p:nvSpPr>
            <p:cNvPr id="77" name="Freeform 40"/>
            <p:cNvSpPr>
              <a:spLocks noEditPoints="1"/>
            </p:cNvSpPr>
            <p:nvPr/>
          </p:nvSpPr>
          <p:spPr bwMode="auto">
            <a:xfrm>
              <a:off x="5256799" y="4239109"/>
              <a:ext cx="223152" cy="217430"/>
            </a:xfrm>
            <a:custGeom>
              <a:avLst/>
              <a:gdLst>
                <a:gd name="T0" fmla="*/ 44 w 49"/>
                <a:gd name="T1" fmla="*/ 33 h 48"/>
                <a:gd name="T2" fmla="*/ 49 w 49"/>
                <a:gd name="T3" fmla="*/ 28 h 48"/>
                <a:gd name="T4" fmla="*/ 49 w 49"/>
                <a:gd name="T5" fmla="*/ 5 h 48"/>
                <a:gd name="T6" fmla="*/ 44 w 49"/>
                <a:gd name="T7" fmla="*/ 0 h 48"/>
                <a:gd name="T8" fmla="*/ 5 w 49"/>
                <a:gd name="T9" fmla="*/ 0 h 48"/>
                <a:gd name="T10" fmla="*/ 0 w 49"/>
                <a:gd name="T11" fmla="*/ 5 h 48"/>
                <a:gd name="T12" fmla="*/ 0 w 49"/>
                <a:gd name="T13" fmla="*/ 28 h 48"/>
                <a:gd name="T14" fmla="*/ 5 w 49"/>
                <a:gd name="T15" fmla="*/ 33 h 48"/>
                <a:gd name="T16" fmla="*/ 20 w 49"/>
                <a:gd name="T17" fmla="*/ 33 h 48"/>
                <a:gd name="T18" fmla="*/ 20 w 49"/>
                <a:gd name="T19" fmla="*/ 38 h 48"/>
                <a:gd name="T20" fmla="*/ 5 w 49"/>
                <a:gd name="T21" fmla="*/ 38 h 48"/>
                <a:gd name="T22" fmla="*/ 0 w 49"/>
                <a:gd name="T23" fmla="*/ 43 h 48"/>
                <a:gd name="T24" fmla="*/ 0 w 49"/>
                <a:gd name="T25" fmla="*/ 47 h 48"/>
                <a:gd name="T26" fmla="*/ 1 w 49"/>
                <a:gd name="T27" fmla="*/ 48 h 48"/>
                <a:gd name="T28" fmla="*/ 48 w 49"/>
                <a:gd name="T29" fmla="*/ 48 h 48"/>
                <a:gd name="T30" fmla="*/ 49 w 49"/>
                <a:gd name="T31" fmla="*/ 47 h 48"/>
                <a:gd name="T32" fmla="*/ 49 w 49"/>
                <a:gd name="T33" fmla="*/ 43 h 48"/>
                <a:gd name="T34" fmla="*/ 44 w 49"/>
                <a:gd name="T35" fmla="*/ 38 h 48"/>
                <a:gd name="T36" fmla="*/ 29 w 49"/>
                <a:gd name="T37" fmla="*/ 38 h 48"/>
                <a:gd name="T38" fmla="*/ 29 w 49"/>
                <a:gd name="T39" fmla="*/ 33 h 48"/>
                <a:gd name="T40" fmla="*/ 44 w 49"/>
                <a:gd name="T41" fmla="*/ 33 h 48"/>
                <a:gd name="T42" fmla="*/ 2 w 49"/>
                <a:gd name="T43" fmla="*/ 28 h 48"/>
                <a:gd name="T44" fmla="*/ 2 w 49"/>
                <a:gd name="T45" fmla="*/ 5 h 48"/>
                <a:gd name="T46" fmla="*/ 5 w 49"/>
                <a:gd name="T47" fmla="*/ 2 h 48"/>
                <a:gd name="T48" fmla="*/ 44 w 49"/>
                <a:gd name="T49" fmla="*/ 2 h 48"/>
                <a:gd name="T50" fmla="*/ 47 w 49"/>
                <a:gd name="T51" fmla="*/ 5 h 48"/>
                <a:gd name="T52" fmla="*/ 47 w 49"/>
                <a:gd name="T53" fmla="*/ 28 h 48"/>
                <a:gd name="T54" fmla="*/ 44 w 49"/>
                <a:gd name="T55" fmla="*/ 31 h 48"/>
                <a:gd name="T56" fmla="*/ 5 w 49"/>
                <a:gd name="T57" fmla="*/ 31 h 48"/>
                <a:gd name="T58" fmla="*/ 2 w 49"/>
                <a:gd name="T59"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 h="48">
                  <a:moveTo>
                    <a:pt x="44" y="33"/>
                  </a:moveTo>
                  <a:cubicBezTo>
                    <a:pt x="47" y="33"/>
                    <a:pt x="49" y="31"/>
                    <a:pt x="49" y="28"/>
                  </a:cubicBezTo>
                  <a:cubicBezTo>
                    <a:pt x="49" y="5"/>
                    <a:pt x="49" y="5"/>
                    <a:pt x="49" y="5"/>
                  </a:cubicBezTo>
                  <a:cubicBezTo>
                    <a:pt x="49" y="2"/>
                    <a:pt x="47" y="0"/>
                    <a:pt x="44" y="0"/>
                  </a:cubicBezTo>
                  <a:cubicBezTo>
                    <a:pt x="5" y="0"/>
                    <a:pt x="5" y="0"/>
                    <a:pt x="5" y="0"/>
                  </a:cubicBezTo>
                  <a:cubicBezTo>
                    <a:pt x="2" y="0"/>
                    <a:pt x="0" y="2"/>
                    <a:pt x="0" y="5"/>
                  </a:cubicBezTo>
                  <a:cubicBezTo>
                    <a:pt x="0" y="28"/>
                    <a:pt x="0" y="28"/>
                    <a:pt x="0" y="28"/>
                  </a:cubicBezTo>
                  <a:cubicBezTo>
                    <a:pt x="0" y="31"/>
                    <a:pt x="2" y="33"/>
                    <a:pt x="5" y="33"/>
                  </a:cubicBezTo>
                  <a:cubicBezTo>
                    <a:pt x="20" y="33"/>
                    <a:pt x="20" y="33"/>
                    <a:pt x="20" y="33"/>
                  </a:cubicBezTo>
                  <a:cubicBezTo>
                    <a:pt x="20" y="38"/>
                    <a:pt x="20" y="38"/>
                    <a:pt x="20" y="38"/>
                  </a:cubicBezTo>
                  <a:cubicBezTo>
                    <a:pt x="5" y="38"/>
                    <a:pt x="5" y="38"/>
                    <a:pt x="5" y="38"/>
                  </a:cubicBezTo>
                  <a:cubicBezTo>
                    <a:pt x="2" y="38"/>
                    <a:pt x="0" y="40"/>
                    <a:pt x="0" y="43"/>
                  </a:cubicBezTo>
                  <a:cubicBezTo>
                    <a:pt x="0" y="47"/>
                    <a:pt x="0" y="47"/>
                    <a:pt x="0" y="47"/>
                  </a:cubicBezTo>
                  <a:cubicBezTo>
                    <a:pt x="0" y="47"/>
                    <a:pt x="1" y="48"/>
                    <a:pt x="1" y="48"/>
                  </a:cubicBezTo>
                  <a:cubicBezTo>
                    <a:pt x="48" y="48"/>
                    <a:pt x="48" y="48"/>
                    <a:pt x="48" y="48"/>
                  </a:cubicBezTo>
                  <a:cubicBezTo>
                    <a:pt x="49" y="48"/>
                    <a:pt x="49" y="47"/>
                    <a:pt x="49" y="47"/>
                  </a:cubicBezTo>
                  <a:cubicBezTo>
                    <a:pt x="49" y="43"/>
                    <a:pt x="49" y="43"/>
                    <a:pt x="49" y="43"/>
                  </a:cubicBezTo>
                  <a:cubicBezTo>
                    <a:pt x="49" y="40"/>
                    <a:pt x="47" y="38"/>
                    <a:pt x="44" y="38"/>
                  </a:cubicBezTo>
                  <a:cubicBezTo>
                    <a:pt x="29" y="38"/>
                    <a:pt x="29" y="38"/>
                    <a:pt x="29" y="38"/>
                  </a:cubicBezTo>
                  <a:cubicBezTo>
                    <a:pt x="29" y="33"/>
                    <a:pt x="29" y="33"/>
                    <a:pt x="29" y="33"/>
                  </a:cubicBezTo>
                  <a:lnTo>
                    <a:pt x="44" y="33"/>
                  </a:lnTo>
                  <a:close/>
                  <a:moveTo>
                    <a:pt x="2" y="28"/>
                  </a:moveTo>
                  <a:cubicBezTo>
                    <a:pt x="2" y="5"/>
                    <a:pt x="2" y="5"/>
                    <a:pt x="2" y="5"/>
                  </a:cubicBezTo>
                  <a:cubicBezTo>
                    <a:pt x="2" y="3"/>
                    <a:pt x="4" y="2"/>
                    <a:pt x="5" y="2"/>
                  </a:cubicBezTo>
                  <a:cubicBezTo>
                    <a:pt x="44" y="2"/>
                    <a:pt x="44" y="2"/>
                    <a:pt x="44" y="2"/>
                  </a:cubicBezTo>
                  <a:cubicBezTo>
                    <a:pt x="46" y="2"/>
                    <a:pt x="47" y="3"/>
                    <a:pt x="47" y="5"/>
                  </a:cubicBezTo>
                  <a:cubicBezTo>
                    <a:pt x="47" y="28"/>
                    <a:pt x="47" y="28"/>
                    <a:pt x="47" y="28"/>
                  </a:cubicBezTo>
                  <a:cubicBezTo>
                    <a:pt x="47" y="30"/>
                    <a:pt x="46" y="31"/>
                    <a:pt x="44" y="31"/>
                  </a:cubicBezTo>
                  <a:cubicBezTo>
                    <a:pt x="5" y="31"/>
                    <a:pt x="5" y="31"/>
                    <a:pt x="5" y="31"/>
                  </a:cubicBezTo>
                  <a:cubicBezTo>
                    <a:pt x="4" y="31"/>
                    <a:pt x="2" y="30"/>
                    <a:pt x="2" y="28"/>
                  </a:cubicBezTo>
                  <a:close/>
                </a:path>
              </a:pathLst>
            </a:custGeom>
            <a:grp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78" name="Freeform 41"/>
            <p:cNvSpPr/>
            <p:nvPr/>
          </p:nvSpPr>
          <p:spPr bwMode="auto">
            <a:xfrm>
              <a:off x="5273965" y="4256274"/>
              <a:ext cx="186913" cy="114437"/>
            </a:xfrm>
            <a:custGeom>
              <a:avLst/>
              <a:gdLst>
                <a:gd name="T0" fmla="*/ 41 w 41"/>
                <a:gd name="T1" fmla="*/ 24 h 25"/>
                <a:gd name="T2" fmla="*/ 41 w 41"/>
                <a:gd name="T3" fmla="*/ 1 h 25"/>
                <a:gd name="T4" fmla="*/ 40 w 41"/>
                <a:gd name="T5" fmla="*/ 0 h 25"/>
                <a:gd name="T6" fmla="*/ 1 w 41"/>
                <a:gd name="T7" fmla="*/ 0 h 25"/>
                <a:gd name="T8" fmla="*/ 0 w 41"/>
                <a:gd name="T9" fmla="*/ 1 h 25"/>
                <a:gd name="T10" fmla="*/ 0 w 41"/>
                <a:gd name="T11" fmla="*/ 24 h 25"/>
                <a:gd name="T12" fmla="*/ 1 w 41"/>
                <a:gd name="T13" fmla="*/ 25 h 25"/>
                <a:gd name="T14" fmla="*/ 40 w 41"/>
                <a:gd name="T15" fmla="*/ 25 h 25"/>
                <a:gd name="T16" fmla="*/ 41 w 41"/>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5">
                  <a:moveTo>
                    <a:pt x="41" y="24"/>
                  </a:moveTo>
                  <a:cubicBezTo>
                    <a:pt x="41" y="1"/>
                    <a:pt x="41" y="1"/>
                    <a:pt x="41" y="1"/>
                  </a:cubicBezTo>
                  <a:cubicBezTo>
                    <a:pt x="41" y="1"/>
                    <a:pt x="41" y="0"/>
                    <a:pt x="40" y="0"/>
                  </a:cubicBezTo>
                  <a:cubicBezTo>
                    <a:pt x="1" y="0"/>
                    <a:pt x="1" y="0"/>
                    <a:pt x="1" y="0"/>
                  </a:cubicBezTo>
                  <a:cubicBezTo>
                    <a:pt x="1" y="0"/>
                    <a:pt x="0" y="1"/>
                    <a:pt x="0" y="1"/>
                  </a:cubicBezTo>
                  <a:cubicBezTo>
                    <a:pt x="0" y="24"/>
                    <a:pt x="0" y="24"/>
                    <a:pt x="0" y="24"/>
                  </a:cubicBezTo>
                  <a:cubicBezTo>
                    <a:pt x="0" y="25"/>
                    <a:pt x="1" y="25"/>
                    <a:pt x="1" y="25"/>
                  </a:cubicBezTo>
                  <a:cubicBezTo>
                    <a:pt x="40" y="25"/>
                    <a:pt x="40" y="25"/>
                    <a:pt x="40" y="25"/>
                  </a:cubicBezTo>
                  <a:cubicBezTo>
                    <a:pt x="41" y="25"/>
                    <a:pt x="41" y="25"/>
                    <a:pt x="41" y="24"/>
                  </a:cubicBezTo>
                  <a:close/>
                </a:path>
              </a:pathLst>
            </a:custGeom>
            <a:grp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grpSp>
      <p:sp>
        <p:nvSpPr>
          <p:cNvPr id="79" name="Rectangle 42"/>
          <p:cNvSpPr>
            <a:spLocks noChangeArrowheads="1"/>
          </p:cNvSpPr>
          <p:nvPr/>
        </p:nvSpPr>
        <p:spPr bwMode="auto">
          <a:xfrm>
            <a:off x="974725" y="2120900"/>
            <a:ext cx="222250" cy="225425"/>
          </a:xfrm>
          <a:prstGeom prst="rect">
            <a:avLst/>
          </a:prstGeom>
          <a:solidFill>
            <a:srgbClr val="666666"/>
          </a:solidFill>
          <a:ln>
            <a:noFill/>
          </a:ln>
          <a:extLst>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80" name="Rectangle 43"/>
          <p:cNvSpPr>
            <a:spLocks noChangeArrowheads="1"/>
          </p:cNvSpPr>
          <p:nvPr/>
        </p:nvSpPr>
        <p:spPr bwMode="auto">
          <a:xfrm>
            <a:off x="1196975" y="2120900"/>
            <a:ext cx="222250" cy="225425"/>
          </a:xfrm>
          <a:prstGeom prst="rect">
            <a:avLst/>
          </a:prstGeom>
          <a:solidFill>
            <a:srgbClr val="808080"/>
          </a:solidFill>
          <a:ln>
            <a:noFill/>
          </a:ln>
          <a:extLst>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81" name="Rectangle 44"/>
          <p:cNvSpPr>
            <a:spLocks noChangeArrowheads="1"/>
          </p:cNvSpPr>
          <p:nvPr/>
        </p:nvSpPr>
        <p:spPr bwMode="auto">
          <a:xfrm>
            <a:off x="1419225" y="2120900"/>
            <a:ext cx="215900" cy="225425"/>
          </a:xfrm>
          <a:prstGeom prst="rect">
            <a:avLst/>
          </a:prstGeom>
          <a:solidFill>
            <a:srgbClr val="CCCCCC"/>
          </a:solidFill>
          <a:ln>
            <a:noFill/>
          </a:ln>
          <a:extLst>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14" name="Rectangle 77"/>
          <p:cNvSpPr>
            <a:spLocks noChangeArrowheads="1"/>
          </p:cNvSpPr>
          <p:nvPr/>
        </p:nvSpPr>
        <p:spPr bwMode="auto">
          <a:xfrm>
            <a:off x="974725" y="2501900"/>
            <a:ext cx="222250" cy="223838"/>
          </a:xfrm>
          <a:prstGeom prst="rect">
            <a:avLst/>
          </a:prstGeom>
          <a:solidFill>
            <a:srgbClr val="01ACBE"/>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15" name="Rectangle 78"/>
          <p:cNvSpPr>
            <a:spLocks noChangeArrowheads="1"/>
          </p:cNvSpPr>
          <p:nvPr/>
        </p:nvSpPr>
        <p:spPr bwMode="auto">
          <a:xfrm>
            <a:off x="974725" y="2501900"/>
            <a:ext cx="222250" cy="223838"/>
          </a:xfrm>
          <a:prstGeom prst="rect">
            <a:avLst/>
          </a:pr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16" name="Rectangle 79"/>
          <p:cNvSpPr>
            <a:spLocks noChangeArrowheads="1"/>
          </p:cNvSpPr>
          <p:nvPr/>
        </p:nvSpPr>
        <p:spPr bwMode="auto">
          <a:xfrm>
            <a:off x="1196975" y="2501900"/>
            <a:ext cx="222250" cy="223838"/>
          </a:xfrm>
          <a:prstGeom prst="rect">
            <a:avLst/>
          </a:prstGeom>
          <a:solidFill>
            <a:srgbClr val="1783B0"/>
          </a:solidFill>
          <a:ln>
            <a:noFill/>
          </a:ln>
          <a:extLst>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17" name="Rectangle 80"/>
          <p:cNvSpPr>
            <a:spLocks noChangeArrowheads="1"/>
          </p:cNvSpPr>
          <p:nvPr/>
        </p:nvSpPr>
        <p:spPr bwMode="auto">
          <a:xfrm>
            <a:off x="1196975" y="2501900"/>
            <a:ext cx="222250" cy="223838"/>
          </a:xfrm>
          <a:prstGeom prst="rect">
            <a:avLst/>
          </a:pr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18" name="Rectangle 81"/>
          <p:cNvSpPr>
            <a:spLocks noChangeArrowheads="1"/>
          </p:cNvSpPr>
          <p:nvPr/>
        </p:nvSpPr>
        <p:spPr bwMode="auto">
          <a:xfrm>
            <a:off x="1419225" y="2501900"/>
            <a:ext cx="215900" cy="223838"/>
          </a:xfrm>
          <a:prstGeom prst="rect">
            <a:avLst/>
          </a:prstGeom>
          <a:solidFill>
            <a:srgbClr val="1783B0"/>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19" name="Rectangle 82"/>
          <p:cNvSpPr>
            <a:spLocks noChangeArrowheads="1"/>
          </p:cNvSpPr>
          <p:nvPr/>
        </p:nvSpPr>
        <p:spPr bwMode="auto">
          <a:xfrm>
            <a:off x="1419225" y="2501900"/>
            <a:ext cx="215900" cy="223838"/>
          </a:xfrm>
          <a:prstGeom prst="rect">
            <a:avLst/>
          </a:pr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20" name="Rectangle 83"/>
          <p:cNvSpPr>
            <a:spLocks noChangeArrowheads="1"/>
          </p:cNvSpPr>
          <p:nvPr/>
        </p:nvSpPr>
        <p:spPr bwMode="auto">
          <a:xfrm>
            <a:off x="974725" y="2759075"/>
            <a:ext cx="222250" cy="228600"/>
          </a:xfrm>
          <a:prstGeom prst="rect">
            <a:avLst/>
          </a:prstGeom>
          <a:solidFill>
            <a:srgbClr val="01ACBE"/>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21" name="Rectangle 84"/>
          <p:cNvSpPr>
            <a:spLocks noChangeArrowheads="1"/>
          </p:cNvSpPr>
          <p:nvPr/>
        </p:nvSpPr>
        <p:spPr bwMode="auto">
          <a:xfrm>
            <a:off x="974725" y="2759075"/>
            <a:ext cx="222250" cy="228600"/>
          </a:xfrm>
          <a:prstGeom prst="rect">
            <a:avLst/>
          </a:pr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22" name="Rectangle 85"/>
          <p:cNvSpPr>
            <a:spLocks noChangeArrowheads="1"/>
          </p:cNvSpPr>
          <p:nvPr/>
        </p:nvSpPr>
        <p:spPr bwMode="auto">
          <a:xfrm>
            <a:off x="1196975" y="2759075"/>
            <a:ext cx="222250" cy="228600"/>
          </a:xfrm>
          <a:prstGeom prst="rect">
            <a:avLst/>
          </a:prstGeom>
          <a:solidFill>
            <a:srgbClr val="1783B0"/>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23" name="Rectangle 86"/>
          <p:cNvSpPr>
            <a:spLocks noChangeArrowheads="1"/>
          </p:cNvSpPr>
          <p:nvPr/>
        </p:nvSpPr>
        <p:spPr bwMode="auto">
          <a:xfrm>
            <a:off x="1196975" y="2759075"/>
            <a:ext cx="222250" cy="228600"/>
          </a:xfrm>
          <a:prstGeom prst="rect">
            <a:avLst/>
          </a:pr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24" name="Rectangle 87"/>
          <p:cNvSpPr>
            <a:spLocks noChangeArrowheads="1"/>
          </p:cNvSpPr>
          <p:nvPr/>
        </p:nvSpPr>
        <p:spPr bwMode="auto">
          <a:xfrm>
            <a:off x="1419225" y="2759075"/>
            <a:ext cx="215900" cy="228600"/>
          </a:xfrm>
          <a:prstGeom prst="rect">
            <a:avLst/>
          </a:prstGeom>
          <a:solidFill>
            <a:srgbClr val="01ACBE"/>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25" name="Rectangle 88"/>
          <p:cNvSpPr>
            <a:spLocks noChangeArrowheads="1"/>
          </p:cNvSpPr>
          <p:nvPr/>
        </p:nvSpPr>
        <p:spPr bwMode="auto">
          <a:xfrm>
            <a:off x="1419225" y="2759075"/>
            <a:ext cx="215900" cy="228600"/>
          </a:xfrm>
          <a:prstGeom prst="rect">
            <a:avLst/>
          </a:pr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26" name="Rectangle 89"/>
          <p:cNvSpPr>
            <a:spLocks noChangeArrowheads="1"/>
          </p:cNvSpPr>
          <p:nvPr/>
        </p:nvSpPr>
        <p:spPr bwMode="auto">
          <a:xfrm>
            <a:off x="974725" y="2987675"/>
            <a:ext cx="222250" cy="228600"/>
          </a:xfrm>
          <a:prstGeom prst="rect">
            <a:avLst/>
          </a:prstGeom>
          <a:solidFill>
            <a:srgbClr val="1783B0"/>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27" name="Rectangle 90"/>
          <p:cNvSpPr>
            <a:spLocks noChangeArrowheads="1"/>
          </p:cNvSpPr>
          <p:nvPr/>
        </p:nvSpPr>
        <p:spPr bwMode="auto">
          <a:xfrm>
            <a:off x="974725" y="2987675"/>
            <a:ext cx="222250" cy="228600"/>
          </a:xfrm>
          <a:prstGeom prst="rect">
            <a:avLst/>
          </a:pr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28" name="Rectangle 91"/>
          <p:cNvSpPr>
            <a:spLocks noChangeArrowheads="1"/>
          </p:cNvSpPr>
          <p:nvPr/>
        </p:nvSpPr>
        <p:spPr bwMode="auto">
          <a:xfrm>
            <a:off x="1196975" y="2987675"/>
            <a:ext cx="222250" cy="228600"/>
          </a:xfrm>
          <a:prstGeom prst="rect">
            <a:avLst/>
          </a:prstGeom>
          <a:solidFill>
            <a:srgbClr val="01ACBE"/>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29" name="Rectangle 92"/>
          <p:cNvSpPr>
            <a:spLocks noChangeArrowheads="1"/>
          </p:cNvSpPr>
          <p:nvPr/>
        </p:nvSpPr>
        <p:spPr bwMode="auto">
          <a:xfrm>
            <a:off x="1196975" y="2987675"/>
            <a:ext cx="222250" cy="228600"/>
          </a:xfrm>
          <a:prstGeom prst="rect">
            <a:avLst/>
          </a:pr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30" name="Rectangle 93"/>
          <p:cNvSpPr>
            <a:spLocks noChangeArrowheads="1"/>
          </p:cNvSpPr>
          <p:nvPr/>
        </p:nvSpPr>
        <p:spPr bwMode="auto">
          <a:xfrm>
            <a:off x="1419225" y="2987675"/>
            <a:ext cx="215900" cy="228600"/>
          </a:xfrm>
          <a:prstGeom prst="rect">
            <a:avLst/>
          </a:prstGeom>
          <a:solidFill>
            <a:srgbClr val="01ACBE"/>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31" name="Rectangle 94"/>
          <p:cNvSpPr>
            <a:spLocks noChangeArrowheads="1"/>
          </p:cNvSpPr>
          <p:nvPr/>
        </p:nvSpPr>
        <p:spPr bwMode="auto">
          <a:xfrm>
            <a:off x="1419225" y="2987675"/>
            <a:ext cx="215900" cy="228600"/>
          </a:xfrm>
          <a:prstGeom prst="rect">
            <a:avLst/>
          </a:pr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32" name="Rectangle 95"/>
          <p:cNvSpPr>
            <a:spLocks noChangeArrowheads="1"/>
          </p:cNvSpPr>
          <p:nvPr/>
        </p:nvSpPr>
        <p:spPr bwMode="auto">
          <a:xfrm>
            <a:off x="974725" y="3248025"/>
            <a:ext cx="222250" cy="228600"/>
          </a:xfrm>
          <a:prstGeom prst="rect">
            <a:avLst/>
          </a:prstGeom>
          <a:solidFill>
            <a:srgbClr val="1783B0"/>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33" name="Rectangle 96"/>
          <p:cNvSpPr>
            <a:spLocks noChangeArrowheads="1"/>
          </p:cNvSpPr>
          <p:nvPr/>
        </p:nvSpPr>
        <p:spPr bwMode="auto">
          <a:xfrm>
            <a:off x="974725" y="3248025"/>
            <a:ext cx="222250" cy="228600"/>
          </a:xfrm>
          <a:prstGeom prst="rect">
            <a:avLst/>
          </a:pr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34" name="Rectangle 97"/>
          <p:cNvSpPr>
            <a:spLocks noChangeArrowheads="1"/>
          </p:cNvSpPr>
          <p:nvPr/>
        </p:nvSpPr>
        <p:spPr bwMode="auto">
          <a:xfrm>
            <a:off x="1196975" y="3248025"/>
            <a:ext cx="222250" cy="228600"/>
          </a:xfrm>
          <a:prstGeom prst="rect">
            <a:avLst/>
          </a:prstGeom>
          <a:solidFill>
            <a:srgbClr val="01ACBE"/>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35" name="Rectangle 98"/>
          <p:cNvSpPr>
            <a:spLocks noChangeArrowheads="1"/>
          </p:cNvSpPr>
          <p:nvPr/>
        </p:nvSpPr>
        <p:spPr bwMode="auto">
          <a:xfrm>
            <a:off x="1196975" y="3248025"/>
            <a:ext cx="222250" cy="228600"/>
          </a:xfrm>
          <a:prstGeom prst="rect">
            <a:avLst/>
          </a:pr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36" name="Rectangle 99"/>
          <p:cNvSpPr>
            <a:spLocks noChangeArrowheads="1"/>
          </p:cNvSpPr>
          <p:nvPr/>
        </p:nvSpPr>
        <p:spPr bwMode="auto">
          <a:xfrm>
            <a:off x="1419225" y="3248025"/>
            <a:ext cx="215900" cy="228600"/>
          </a:xfrm>
          <a:prstGeom prst="rect">
            <a:avLst/>
          </a:prstGeom>
          <a:solidFill>
            <a:srgbClr val="1783B0"/>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37" name="Rectangle 100"/>
          <p:cNvSpPr>
            <a:spLocks noChangeArrowheads="1"/>
          </p:cNvSpPr>
          <p:nvPr/>
        </p:nvSpPr>
        <p:spPr bwMode="auto">
          <a:xfrm>
            <a:off x="1419225" y="3248025"/>
            <a:ext cx="215900" cy="228600"/>
          </a:xfrm>
          <a:prstGeom prst="rect">
            <a:avLst/>
          </a:pr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38" name="Rectangle 101"/>
          <p:cNvSpPr>
            <a:spLocks noChangeArrowheads="1"/>
          </p:cNvSpPr>
          <p:nvPr/>
        </p:nvSpPr>
        <p:spPr bwMode="auto">
          <a:xfrm>
            <a:off x="950913" y="3554413"/>
            <a:ext cx="222250" cy="228600"/>
          </a:xfrm>
          <a:prstGeom prst="rect">
            <a:avLst/>
          </a:prstGeom>
          <a:solidFill>
            <a:srgbClr val="E87071"/>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39" name="Rectangle 102"/>
          <p:cNvSpPr>
            <a:spLocks noChangeArrowheads="1"/>
          </p:cNvSpPr>
          <p:nvPr/>
        </p:nvSpPr>
        <p:spPr bwMode="auto">
          <a:xfrm>
            <a:off x="950913" y="3554413"/>
            <a:ext cx="222250" cy="228600"/>
          </a:xfrm>
          <a:prstGeom prst="rect">
            <a:avLst/>
          </a:pr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40" name="Rectangle 103"/>
          <p:cNvSpPr>
            <a:spLocks noChangeArrowheads="1"/>
          </p:cNvSpPr>
          <p:nvPr/>
        </p:nvSpPr>
        <p:spPr bwMode="auto">
          <a:xfrm>
            <a:off x="1173163" y="3554413"/>
            <a:ext cx="220662" cy="228600"/>
          </a:xfrm>
          <a:prstGeom prst="rect">
            <a:avLst/>
          </a:prstGeom>
          <a:solidFill>
            <a:srgbClr val="C00000"/>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41" name="Rectangle 104"/>
          <p:cNvSpPr>
            <a:spLocks noChangeArrowheads="1"/>
          </p:cNvSpPr>
          <p:nvPr/>
        </p:nvSpPr>
        <p:spPr bwMode="auto">
          <a:xfrm>
            <a:off x="1173163" y="3554413"/>
            <a:ext cx="220662" cy="228600"/>
          </a:xfrm>
          <a:prstGeom prst="rect">
            <a:avLst/>
          </a:pr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42" name="Rectangle 105"/>
          <p:cNvSpPr>
            <a:spLocks noChangeArrowheads="1"/>
          </p:cNvSpPr>
          <p:nvPr/>
        </p:nvSpPr>
        <p:spPr bwMode="auto">
          <a:xfrm>
            <a:off x="1393825" y="3554413"/>
            <a:ext cx="217488" cy="228600"/>
          </a:xfrm>
          <a:prstGeom prst="rect">
            <a:avLst/>
          </a:prstGeom>
          <a:solidFill>
            <a:srgbClr val="E87071"/>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43" name="Rectangle 106"/>
          <p:cNvSpPr>
            <a:spLocks noChangeArrowheads="1"/>
          </p:cNvSpPr>
          <p:nvPr/>
        </p:nvSpPr>
        <p:spPr bwMode="auto">
          <a:xfrm>
            <a:off x="1393825" y="3554413"/>
            <a:ext cx="217488" cy="228600"/>
          </a:xfrm>
          <a:prstGeom prst="rect">
            <a:avLst/>
          </a:pr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44" name="Rectangle 107"/>
          <p:cNvSpPr>
            <a:spLocks noChangeArrowheads="1"/>
          </p:cNvSpPr>
          <p:nvPr/>
        </p:nvSpPr>
        <p:spPr bwMode="auto">
          <a:xfrm>
            <a:off x="939800" y="3803650"/>
            <a:ext cx="257175" cy="406400"/>
          </a:xfrm>
          <a:prstGeom prst="rect">
            <a:avLst/>
          </a:prstGeom>
          <a:solidFill>
            <a:srgbClr val="E87071"/>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45" name="Rectangle 108"/>
          <p:cNvSpPr>
            <a:spLocks noChangeArrowheads="1"/>
          </p:cNvSpPr>
          <p:nvPr/>
        </p:nvSpPr>
        <p:spPr bwMode="auto">
          <a:xfrm>
            <a:off x="939800" y="3803650"/>
            <a:ext cx="257175" cy="406400"/>
          </a:xfrm>
          <a:prstGeom prst="rect">
            <a:avLst/>
          </a:pr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46" name="Rectangle 109"/>
          <p:cNvSpPr>
            <a:spLocks noChangeArrowheads="1"/>
          </p:cNvSpPr>
          <p:nvPr/>
        </p:nvSpPr>
        <p:spPr bwMode="auto">
          <a:xfrm>
            <a:off x="1160463" y="3803650"/>
            <a:ext cx="258762" cy="406400"/>
          </a:xfrm>
          <a:prstGeom prst="rect">
            <a:avLst/>
          </a:prstGeom>
          <a:solidFill>
            <a:srgbClr val="E87071"/>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47" name="Rectangle 110"/>
          <p:cNvSpPr>
            <a:spLocks noChangeArrowheads="1"/>
          </p:cNvSpPr>
          <p:nvPr/>
        </p:nvSpPr>
        <p:spPr bwMode="auto">
          <a:xfrm>
            <a:off x="1160463" y="3803650"/>
            <a:ext cx="258762" cy="406400"/>
          </a:xfrm>
          <a:prstGeom prst="rect">
            <a:avLst/>
          </a:pr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48" name="Rectangle 111"/>
          <p:cNvSpPr>
            <a:spLocks noChangeArrowheads="1"/>
          </p:cNvSpPr>
          <p:nvPr/>
        </p:nvSpPr>
        <p:spPr bwMode="auto">
          <a:xfrm>
            <a:off x="1384300" y="3803650"/>
            <a:ext cx="250825" cy="406400"/>
          </a:xfrm>
          <a:prstGeom prst="rect">
            <a:avLst/>
          </a:prstGeom>
          <a:solidFill>
            <a:srgbClr val="C00000"/>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49" name="Rectangle 112"/>
          <p:cNvSpPr>
            <a:spLocks noChangeArrowheads="1"/>
          </p:cNvSpPr>
          <p:nvPr/>
        </p:nvSpPr>
        <p:spPr bwMode="auto">
          <a:xfrm>
            <a:off x="1384300" y="3803650"/>
            <a:ext cx="250825" cy="406400"/>
          </a:xfrm>
          <a:prstGeom prst="rect">
            <a:avLst/>
          </a:pr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50" name="Freeform 113"/>
          <p:cNvSpPr/>
          <p:nvPr/>
        </p:nvSpPr>
        <p:spPr bwMode="auto">
          <a:xfrm>
            <a:off x="963613" y="4238625"/>
            <a:ext cx="233362" cy="407988"/>
          </a:xfrm>
          <a:custGeom>
            <a:avLst/>
            <a:gdLst>
              <a:gd name="T0" fmla="*/ 0 w 131"/>
              <a:gd name="T1" fmla="*/ 0 h 135"/>
              <a:gd name="T2" fmla="*/ 131 w 131"/>
              <a:gd name="T3" fmla="*/ 135 h 135"/>
              <a:gd name="T4" fmla="*/ 131 w 131"/>
              <a:gd name="T5" fmla="*/ 0 h 135"/>
              <a:gd name="T6" fmla="*/ 0 w 131"/>
              <a:gd name="T7" fmla="*/ 0 h 135"/>
            </a:gdLst>
            <a:ahLst/>
            <a:cxnLst>
              <a:cxn ang="0">
                <a:pos x="T0" y="T1"/>
              </a:cxn>
              <a:cxn ang="0">
                <a:pos x="T2" y="T3"/>
              </a:cxn>
              <a:cxn ang="0">
                <a:pos x="T4" y="T5"/>
              </a:cxn>
              <a:cxn ang="0">
                <a:pos x="T6" y="T7"/>
              </a:cxn>
            </a:cxnLst>
            <a:rect l="0" t="0" r="r" b="b"/>
            <a:pathLst>
              <a:path w="131" h="135">
                <a:moveTo>
                  <a:pt x="0" y="0"/>
                </a:moveTo>
                <a:lnTo>
                  <a:pt x="131" y="135"/>
                </a:lnTo>
                <a:lnTo>
                  <a:pt x="131" y="0"/>
                </a:lnTo>
                <a:lnTo>
                  <a:pt x="0" y="0"/>
                </a:lnTo>
                <a:close/>
              </a:path>
            </a:pathLst>
          </a:custGeom>
          <a:solidFill>
            <a:srgbClr val="E87071"/>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51" name="Freeform 114"/>
          <p:cNvSpPr/>
          <p:nvPr/>
        </p:nvSpPr>
        <p:spPr bwMode="auto">
          <a:xfrm>
            <a:off x="963613" y="4238625"/>
            <a:ext cx="233362" cy="407988"/>
          </a:xfrm>
          <a:custGeom>
            <a:avLst/>
            <a:gdLst>
              <a:gd name="T0" fmla="*/ 0 w 131"/>
              <a:gd name="T1" fmla="*/ 0 h 135"/>
              <a:gd name="T2" fmla="*/ 131 w 131"/>
              <a:gd name="T3" fmla="*/ 135 h 135"/>
              <a:gd name="T4" fmla="*/ 131 w 131"/>
              <a:gd name="T5" fmla="*/ 0 h 135"/>
              <a:gd name="T6" fmla="*/ 0 w 131"/>
              <a:gd name="T7" fmla="*/ 0 h 135"/>
            </a:gdLst>
            <a:ahLst/>
            <a:cxnLst>
              <a:cxn ang="0">
                <a:pos x="T0" y="T1"/>
              </a:cxn>
              <a:cxn ang="0">
                <a:pos x="T2" y="T3"/>
              </a:cxn>
              <a:cxn ang="0">
                <a:pos x="T4" y="T5"/>
              </a:cxn>
              <a:cxn ang="0">
                <a:pos x="T6" y="T7"/>
              </a:cxn>
            </a:cxnLst>
            <a:rect l="0" t="0" r="r" b="b"/>
            <a:pathLst>
              <a:path w="131" h="135">
                <a:moveTo>
                  <a:pt x="0" y="0"/>
                </a:moveTo>
                <a:lnTo>
                  <a:pt x="131" y="135"/>
                </a:lnTo>
                <a:lnTo>
                  <a:pt x="131" y="0"/>
                </a:lnTo>
                <a:lnTo>
                  <a:pt x="0"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52" name="Rectangle 115"/>
          <p:cNvSpPr>
            <a:spLocks noChangeArrowheads="1"/>
          </p:cNvSpPr>
          <p:nvPr/>
        </p:nvSpPr>
        <p:spPr bwMode="auto">
          <a:xfrm>
            <a:off x="1185863" y="4238625"/>
            <a:ext cx="233362" cy="407988"/>
          </a:xfrm>
          <a:prstGeom prst="rect">
            <a:avLst/>
          </a:prstGeom>
          <a:solidFill>
            <a:srgbClr val="E87071"/>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53" name="Rectangle 116"/>
          <p:cNvSpPr>
            <a:spLocks noChangeArrowheads="1"/>
          </p:cNvSpPr>
          <p:nvPr/>
        </p:nvSpPr>
        <p:spPr bwMode="auto">
          <a:xfrm>
            <a:off x="1185863" y="4238625"/>
            <a:ext cx="233362" cy="407988"/>
          </a:xfrm>
          <a:prstGeom prst="rect">
            <a:avLst/>
          </a:pr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54" name="Freeform 117"/>
          <p:cNvSpPr/>
          <p:nvPr/>
        </p:nvSpPr>
        <p:spPr bwMode="auto">
          <a:xfrm>
            <a:off x="1408113" y="4238625"/>
            <a:ext cx="227012" cy="407988"/>
          </a:xfrm>
          <a:custGeom>
            <a:avLst/>
            <a:gdLst>
              <a:gd name="T0" fmla="*/ 0 w 128"/>
              <a:gd name="T1" fmla="*/ 0 h 135"/>
              <a:gd name="T2" fmla="*/ 0 w 128"/>
              <a:gd name="T3" fmla="*/ 135 h 135"/>
              <a:gd name="T4" fmla="*/ 128 w 128"/>
              <a:gd name="T5" fmla="*/ 0 h 135"/>
              <a:gd name="T6" fmla="*/ 0 w 128"/>
              <a:gd name="T7" fmla="*/ 0 h 135"/>
            </a:gdLst>
            <a:ahLst/>
            <a:cxnLst>
              <a:cxn ang="0">
                <a:pos x="T0" y="T1"/>
              </a:cxn>
              <a:cxn ang="0">
                <a:pos x="T2" y="T3"/>
              </a:cxn>
              <a:cxn ang="0">
                <a:pos x="T4" y="T5"/>
              </a:cxn>
              <a:cxn ang="0">
                <a:pos x="T6" y="T7"/>
              </a:cxn>
            </a:cxnLst>
            <a:rect l="0" t="0" r="r" b="b"/>
            <a:pathLst>
              <a:path w="128" h="135">
                <a:moveTo>
                  <a:pt x="0" y="0"/>
                </a:moveTo>
                <a:lnTo>
                  <a:pt x="0" y="135"/>
                </a:lnTo>
                <a:lnTo>
                  <a:pt x="128" y="0"/>
                </a:lnTo>
                <a:lnTo>
                  <a:pt x="0" y="0"/>
                </a:lnTo>
                <a:close/>
              </a:path>
            </a:pathLst>
          </a:custGeom>
          <a:solidFill>
            <a:srgbClr val="C00000"/>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55" name="Freeform 118"/>
          <p:cNvSpPr/>
          <p:nvPr/>
        </p:nvSpPr>
        <p:spPr bwMode="auto">
          <a:xfrm>
            <a:off x="1408113" y="4238625"/>
            <a:ext cx="227012" cy="407988"/>
          </a:xfrm>
          <a:custGeom>
            <a:avLst/>
            <a:gdLst>
              <a:gd name="T0" fmla="*/ 0 w 128"/>
              <a:gd name="T1" fmla="*/ 0 h 135"/>
              <a:gd name="T2" fmla="*/ 0 w 128"/>
              <a:gd name="T3" fmla="*/ 135 h 135"/>
              <a:gd name="T4" fmla="*/ 128 w 128"/>
              <a:gd name="T5" fmla="*/ 0 h 135"/>
              <a:gd name="T6" fmla="*/ 0 w 128"/>
              <a:gd name="T7" fmla="*/ 0 h 135"/>
            </a:gdLst>
            <a:ahLst/>
            <a:cxnLst>
              <a:cxn ang="0">
                <a:pos x="T0" y="T1"/>
              </a:cxn>
              <a:cxn ang="0">
                <a:pos x="T2" y="T3"/>
              </a:cxn>
              <a:cxn ang="0">
                <a:pos x="T4" y="T5"/>
              </a:cxn>
              <a:cxn ang="0">
                <a:pos x="T6" y="T7"/>
              </a:cxn>
            </a:cxnLst>
            <a:rect l="0" t="0" r="r" b="b"/>
            <a:pathLst>
              <a:path w="128" h="135">
                <a:moveTo>
                  <a:pt x="0" y="0"/>
                </a:moveTo>
                <a:lnTo>
                  <a:pt x="0" y="135"/>
                </a:lnTo>
                <a:lnTo>
                  <a:pt x="128" y="0"/>
                </a:lnTo>
                <a:lnTo>
                  <a:pt x="0"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56" name="Freeform 119"/>
          <p:cNvSpPr/>
          <p:nvPr/>
        </p:nvSpPr>
        <p:spPr bwMode="auto">
          <a:xfrm flipH="1" flipV="1">
            <a:off x="1285875" y="4652963"/>
            <a:ext cx="79375" cy="119062"/>
          </a:xfrm>
          <a:custGeom>
            <a:avLst/>
            <a:gdLst>
              <a:gd name="T0" fmla="*/ 64 w 131"/>
              <a:gd name="T1" fmla="*/ 0 h 66"/>
              <a:gd name="T2" fmla="*/ 0 w 131"/>
              <a:gd name="T3" fmla="*/ 0 h 66"/>
              <a:gd name="T4" fmla="*/ 64 w 131"/>
              <a:gd name="T5" fmla="*/ 66 h 66"/>
              <a:gd name="T6" fmla="*/ 131 w 131"/>
              <a:gd name="T7" fmla="*/ 0 h 66"/>
              <a:gd name="T8" fmla="*/ 64 w 131"/>
              <a:gd name="T9" fmla="*/ 0 h 66"/>
            </a:gdLst>
            <a:ahLst/>
            <a:cxnLst>
              <a:cxn ang="0">
                <a:pos x="T0" y="T1"/>
              </a:cxn>
              <a:cxn ang="0">
                <a:pos x="T2" y="T3"/>
              </a:cxn>
              <a:cxn ang="0">
                <a:pos x="T4" y="T5"/>
              </a:cxn>
              <a:cxn ang="0">
                <a:pos x="T6" y="T7"/>
              </a:cxn>
              <a:cxn ang="0">
                <a:pos x="T8" y="T9"/>
              </a:cxn>
            </a:cxnLst>
            <a:rect l="0" t="0" r="r" b="b"/>
            <a:pathLst>
              <a:path w="131" h="66">
                <a:moveTo>
                  <a:pt x="64" y="0"/>
                </a:moveTo>
                <a:lnTo>
                  <a:pt x="0" y="0"/>
                </a:lnTo>
                <a:lnTo>
                  <a:pt x="64" y="66"/>
                </a:lnTo>
                <a:lnTo>
                  <a:pt x="131" y="0"/>
                </a:lnTo>
                <a:lnTo>
                  <a:pt x="64" y="0"/>
                </a:lnTo>
                <a:close/>
              </a:path>
            </a:pathLst>
          </a:custGeom>
          <a:solidFill>
            <a:srgbClr val="000000"/>
          </a:solidFill>
          <a:ln>
            <a:noFill/>
          </a:ln>
          <a:extLst>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57" name="Freeform 120"/>
          <p:cNvSpPr/>
          <p:nvPr/>
        </p:nvSpPr>
        <p:spPr bwMode="auto">
          <a:xfrm>
            <a:off x="1185863" y="4238625"/>
            <a:ext cx="233362" cy="407988"/>
          </a:xfrm>
          <a:custGeom>
            <a:avLst/>
            <a:gdLst>
              <a:gd name="T0" fmla="*/ 131 w 131"/>
              <a:gd name="T1" fmla="*/ 0 h 135"/>
              <a:gd name="T2" fmla="*/ 0 w 131"/>
              <a:gd name="T3" fmla="*/ 0 h 135"/>
              <a:gd name="T4" fmla="*/ 0 w 131"/>
              <a:gd name="T5" fmla="*/ 135 h 135"/>
              <a:gd name="T6" fmla="*/ 131 w 131"/>
              <a:gd name="T7" fmla="*/ 0 h 135"/>
            </a:gdLst>
            <a:ahLst/>
            <a:cxnLst>
              <a:cxn ang="0">
                <a:pos x="T0" y="T1"/>
              </a:cxn>
              <a:cxn ang="0">
                <a:pos x="T2" y="T3"/>
              </a:cxn>
              <a:cxn ang="0">
                <a:pos x="T4" y="T5"/>
              </a:cxn>
              <a:cxn ang="0">
                <a:pos x="T6" y="T7"/>
              </a:cxn>
            </a:cxnLst>
            <a:rect l="0" t="0" r="r" b="b"/>
            <a:pathLst>
              <a:path w="131" h="135">
                <a:moveTo>
                  <a:pt x="131" y="0"/>
                </a:moveTo>
                <a:lnTo>
                  <a:pt x="0" y="0"/>
                </a:lnTo>
                <a:lnTo>
                  <a:pt x="0" y="135"/>
                </a:lnTo>
                <a:lnTo>
                  <a:pt x="131" y="0"/>
                </a:lnTo>
                <a:close/>
              </a:path>
            </a:pathLst>
          </a:custGeom>
          <a:solidFill>
            <a:srgbClr val="C00000"/>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58" name="Freeform 121"/>
          <p:cNvSpPr/>
          <p:nvPr/>
        </p:nvSpPr>
        <p:spPr bwMode="auto">
          <a:xfrm>
            <a:off x="1246188" y="4264025"/>
            <a:ext cx="222250" cy="228600"/>
          </a:xfrm>
          <a:custGeom>
            <a:avLst/>
            <a:gdLst>
              <a:gd name="T0" fmla="*/ 131 w 131"/>
              <a:gd name="T1" fmla="*/ 0 h 135"/>
              <a:gd name="T2" fmla="*/ 0 w 131"/>
              <a:gd name="T3" fmla="*/ 0 h 135"/>
              <a:gd name="T4" fmla="*/ 0 w 131"/>
              <a:gd name="T5" fmla="*/ 135 h 135"/>
              <a:gd name="T6" fmla="*/ 131 w 131"/>
              <a:gd name="T7" fmla="*/ 0 h 135"/>
            </a:gdLst>
            <a:ahLst/>
            <a:cxnLst>
              <a:cxn ang="0">
                <a:pos x="T0" y="T1"/>
              </a:cxn>
              <a:cxn ang="0">
                <a:pos x="T2" y="T3"/>
              </a:cxn>
              <a:cxn ang="0">
                <a:pos x="T4" y="T5"/>
              </a:cxn>
              <a:cxn ang="0">
                <a:pos x="T6" y="T7"/>
              </a:cxn>
            </a:cxnLst>
            <a:rect l="0" t="0" r="r" b="b"/>
            <a:pathLst>
              <a:path w="131" h="135">
                <a:moveTo>
                  <a:pt x="131" y="0"/>
                </a:moveTo>
                <a:lnTo>
                  <a:pt x="0" y="0"/>
                </a:lnTo>
                <a:lnTo>
                  <a:pt x="0" y="135"/>
                </a:lnTo>
                <a:lnTo>
                  <a:pt x="131"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71" name="Freeform 135"/>
          <p:cNvSpPr/>
          <p:nvPr/>
        </p:nvSpPr>
        <p:spPr bwMode="auto">
          <a:xfrm>
            <a:off x="1635125" y="2501900"/>
            <a:ext cx="239713" cy="223838"/>
          </a:xfrm>
          <a:custGeom>
            <a:avLst/>
            <a:gdLst>
              <a:gd name="T0" fmla="*/ 0 w 141"/>
              <a:gd name="T1" fmla="*/ 0 h 132"/>
              <a:gd name="T2" fmla="*/ 0 w 141"/>
              <a:gd name="T3" fmla="*/ 132 h 132"/>
              <a:gd name="T4" fmla="*/ 141 w 141"/>
              <a:gd name="T5" fmla="*/ 132 h 132"/>
              <a:gd name="T6" fmla="*/ 0 w 141"/>
              <a:gd name="T7" fmla="*/ 0 h 132"/>
            </a:gdLst>
            <a:ahLst/>
            <a:cxnLst>
              <a:cxn ang="0">
                <a:pos x="T0" y="T1"/>
              </a:cxn>
              <a:cxn ang="0">
                <a:pos x="T2" y="T3"/>
              </a:cxn>
              <a:cxn ang="0">
                <a:pos x="T4" y="T5"/>
              </a:cxn>
              <a:cxn ang="0">
                <a:pos x="T6" y="T7"/>
              </a:cxn>
            </a:cxnLst>
            <a:rect l="0" t="0" r="r" b="b"/>
            <a:pathLst>
              <a:path w="141" h="132">
                <a:moveTo>
                  <a:pt x="0" y="0"/>
                </a:moveTo>
                <a:lnTo>
                  <a:pt x="0" y="132"/>
                </a:lnTo>
                <a:lnTo>
                  <a:pt x="141" y="132"/>
                </a:lnTo>
                <a:lnTo>
                  <a:pt x="0"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72" name="Freeform 136"/>
          <p:cNvSpPr/>
          <p:nvPr/>
        </p:nvSpPr>
        <p:spPr bwMode="auto">
          <a:xfrm>
            <a:off x="1419225" y="2759075"/>
            <a:ext cx="215900" cy="228600"/>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close/>
              </a:path>
            </a:pathLst>
          </a:custGeom>
          <a:solidFill>
            <a:srgbClr val="1783B0"/>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73" name="Freeform 137"/>
          <p:cNvSpPr/>
          <p:nvPr/>
        </p:nvSpPr>
        <p:spPr bwMode="auto">
          <a:xfrm>
            <a:off x="1419225" y="2759075"/>
            <a:ext cx="215900" cy="228600"/>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74" name="Freeform 138"/>
          <p:cNvSpPr/>
          <p:nvPr/>
        </p:nvSpPr>
        <p:spPr bwMode="auto">
          <a:xfrm>
            <a:off x="1635125" y="3208338"/>
            <a:ext cx="6350" cy="4762"/>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close/>
              </a:path>
            </a:pathLst>
          </a:custGeom>
          <a:solidFill>
            <a:srgbClr val="FAF2E9"/>
          </a:solidFill>
          <a:ln>
            <a:noFill/>
          </a:ln>
          <a:extLst>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75" name="Freeform 139"/>
          <p:cNvSpPr/>
          <p:nvPr/>
        </p:nvSpPr>
        <p:spPr bwMode="auto">
          <a:xfrm>
            <a:off x="1635125" y="3208338"/>
            <a:ext cx="6350" cy="4762"/>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76" name="Freeform 140"/>
          <p:cNvSpPr/>
          <p:nvPr/>
        </p:nvSpPr>
        <p:spPr bwMode="auto">
          <a:xfrm>
            <a:off x="1419225" y="2995613"/>
            <a:ext cx="215900" cy="217487"/>
          </a:xfrm>
          <a:custGeom>
            <a:avLst/>
            <a:gdLst>
              <a:gd name="T0" fmla="*/ 0 w 128"/>
              <a:gd name="T1" fmla="*/ 0 h 128"/>
              <a:gd name="T2" fmla="*/ 0 w 128"/>
              <a:gd name="T3" fmla="*/ 128 h 128"/>
              <a:gd name="T4" fmla="*/ 128 w 128"/>
              <a:gd name="T5" fmla="*/ 128 h 128"/>
              <a:gd name="T6" fmla="*/ 128 w 128"/>
              <a:gd name="T7" fmla="*/ 126 h 128"/>
              <a:gd name="T8" fmla="*/ 0 w 128"/>
              <a:gd name="T9" fmla="*/ 0 h 128"/>
            </a:gdLst>
            <a:ahLst/>
            <a:cxnLst>
              <a:cxn ang="0">
                <a:pos x="T0" y="T1"/>
              </a:cxn>
              <a:cxn ang="0">
                <a:pos x="T2" y="T3"/>
              </a:cxn>
              <a:cxn ang="0">
                <a:pos x="T4" y="T5"/>
              </a:cxn>
              <a:cxn ang="0">
                <a:pos x="T6" y="T7"/>
              </a:cxn>
              <a:cxn ang="0">
                <a:pos x="T8" y="T9"/>
              </a:cxn>
            </a:cxnLst>
            <a:rect l="0" t="0" r="r" b="b"/>
            <a:pathLst>
              <a:path w="128" h="128">
                <a:moveTo>
                  <a:pt x="0" y="0"/>
                </a:moveTo>
                <a:lnTo>
                  <a:pt x="0" y="128"/>
                </a:lnTo>
                <a:lnTo>
                  <a:pt x="128" y="128"/>
                </a:lnTo>
                <a:lnTo>
                  <a:pt x="128" y="126"/>
                </a:lnTo>
                <a:lnTo>
                  <a:pt x="0" y="0"/>
                </a:lnTo>
                <a:close/>
              </a:path>
            </a:pathLst>
          </a:custGeom>
          <a:solidFill>
            <a:srgbClr val="1783B0"/>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77" name="Freeform 141"/>
          <p:cNvSpPr/>
          <p:nvPr/>
        </p:nvSpPr>
        <p:spPr bwMode="auto">
          <a:xfrm>
            <a:off x="1419225" y="2995613"/>
            <a:ext cx="215900" cy="217487"/>
          </a:xfrm>
          <a:custGeom>
            <a:avLst/>
            <a:gdLst>
              <a:gd name="T0" fmla="*/ 0 w 128"/>
              <a:gd name="T1" fmla="*/ 0 h 128"/>
              <a:gd name="T2" fmla="*/ 0 w 128"/>
              <a:gd name="T3" fmla="*/ 128 h 128"/>
              <a:gd name="T4" fmla="*/ 128 w 128"/>
              <a:gd name="T5" fmla="*/ 128 h 128"/>
              <a:gd name="T6" fmla="*/ 128 w 128"/>
              <a:gd name="T7" fmla="*/ 126 h 128"/>
              <a:gd name="T8" fmla="*/ 0 w 128"/>
              <a:gd name="T9" fmla="*/ 0 h 128"/>
            </a:gdLst>
            <a:ahLst/>
            <a:cxnLst>
              <a:cxn ang="0">
                <a:pos x="T0" y="T1"/>
              </a:cxn>
              <a:cxn ang="0">
                <a:pos x="T2" y="T3"/>
              </a:cxn>
              <a:cxn ang="0">
                <a:pos x="T4" y="T5"/>
              </a:cxn>
              <a:cxn ang="0">
                <a:pos x="T6" y="T7"/>
              </a:cxn>
              <a:cxn ang="0">
                <a:pos x="T8" y="T9"/>
              </a:cxn>
            </a:cxnLst>
            <a:rect l="0" t="0" r="r" b="b"/>
            <a:pathLst>
              <a:path w="128" h="128">
                <a:moveTo>
                  <a:pt x="0" y="0"/>
                </a:moveTo>
                <a:lnTo>
                  <a:pt x="0" y="128"/>
                </a:lnTo>
                <a:lnTo>
                  <a:pt x="128" y="128"/>
                </a:lnTo>
                <a:lnTo>
                  <a:pt x="128" y="126"/>
                </a:lnTo>
                <a:lnTo>
                  <a:pt x="0"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78" name="Rectangle 142"/>
          <p:cNvSpPr>
            <a:spLocks noChangeArrowheads="1"/>
          </p:cNvSpPr>
          <p:nvPr/>
        </p:nvSpPr>
        <p:spPr bwMode="auto">
          <a:xfrm>
            <a:off x="1414463" y="3213100"/>
            <a:ext cx="1587" cy="1588"/>
          </a:xfrm>
          <a:prstGeom prst="rect">
            <a:avLst/>
          </a:prstGeom>
          <a:solidFill>
            <a:srgbClr val="328FA8"/>
          </a:solidFill>
          <a:ln>
            <a:noFill/>
          </a:ln>
          <a:extLst>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79" name="Freeform 143"/>
          <p:cNvSpPr/>
          <p:nvPr/>
        </p:nvSpPr>
        <p:spPr bwMode="auto">
          <a:xfrm>
            <a:off x="1414463" y="321310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80" name="Freeform 144"/>
          <p:cNvSpPr/>
          <p:nvPr/>
        </p:nvSpPr>
        <p:spPr bwMode="auto">
          <a:xfrm>
            <a:off x="1419225" y="3248025"/>
            <a:ext cx="215900" cy="228600"/>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close/>
              </a:path>
            </a:pathLst>
          </a:custGeom>
          <a:solidFill>
            <a:srgbClr val="01ACBE"/>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81" name="Freeform 145"/>
          <p:cNvSpPr/>
          <p:nvPr/>
        </p:nvSpPr>
        <p:spPr bwMode="auto">
          <a:xfrm>
            <a:off x="1419225" y="3248025"/>
            <a:ext cx="215900" cy="228600"/>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82" name="Freeform 146"/>
          <p:cNvSpPr/>
          <p:nvPr/>
        </p:nvSpPr>
        <p:spPr bwMode="auto">
          <a:xfrm>
            <a:off x="1384300" y="3803650"/>
            <a:ext cx="250825" cy="406400"/>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close/>
              </a:path>
            </a:pathLst>
          </a:custGeom>
          <a:solidFill>
            <a:srgbClr val="E87071"/>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83" name="Freeform 147"/>
          <p:cNvSpPr/>
          <p:nvPr/>
        </p:nvSpPr>
        <p:spPr bwMode="auto">
          <a:xfrm>
            <a:off x="1384300" y="3803650"/>
            <a:ext cx="250825" cy="406400"/>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96" name="Freeform 160"/>
          <p:cNvSpPr/>
          <p:nvPr/>
        </p:nvSpPr>
        <p:spPr bwMode="auto">
          <a:xfrm>
            <a:off x="1414463" y="2725738"/>
            <a:ext cx="4762" cy="0"/>
          </a:xfrm>
          <a:custGeom>
            <a:avLst/>
            <a:gdLst>
              <a:gd name="T0" fmla="*/ 3 w 3"/>
              <a:gd name="T1" fmla="*/ 0 w 3"/>
              <a:gd name="T2" fmla="*/ 3 w 3"/>
              <a:gd name="T3" fmla="*/ 3 w 3"/>
            </a:gdLst>
            <a:ahLst/>
            <a:cxnLst>
              <a:cxn ang="0">
                <a:pos x="T0" y="0"/>
              </a:cxn>
              <a:cxn ang="0">
                <a:pos x="T1" y="0"/>
              </a:cxn>
              <a:cxn ang="0">
                <a:pos x="T2" y="0"/>
              </a:cxn>
              <a:cxn ang="0">
                <a:pos x="T3" y="0"/>
              </a:cxn>
            </a:cxnLst>
            <a:rect l="0" t="0" r="r" b="b"/>
            <a:pathLst>
              <a:path w="3">
                <a:moveTo>
                  <a:pt x="3" y="0"/>
                </a:moveTo>
                <a:lnTo>
                  <a:pt x="0" y="0"/>
                </a:lnTo>
                <a:lnTo>
                  <a:pt x="3" y="0"/>
                </a:lnTo>
                <a:lnTo>
                  <a:pt x="3" y="0"/>
                </a:lnTo>
                <a:close/>
              </a:path>
            </a:pathLst>
          </a:custGeom>
          <a:solidFill>
            <a:srgbClr val="9B754D"/>
          </a:solidFill>
          <a:ln>
            <a:noFill/>
          </a:ln>
          <a:extLst>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97" name="Freeform 161"/>
          <p:cNvSpPr/>
          <p:nvPr/>
        </p:nvSpPr>
        <p:spPr bwMode="auto">
          <a:xfrm>
            <a:off x="1414463" y="2725738"/>
            <a:ext cx="4762" cy="0"/>
          </a:xfrm>
          <a:custGeom>
            <a:avLst/>
            <a:gdLst>
              <a:gd name="T0" fmla="*/ 3 w 3"/>
              <a:gd name="T1" fmla="*/ 0 w 3"/>
              <a:gd name="T2" fmla="*/ 3 w 3"/>
              <a:gd name="T3" fmla="*/ 3 w 3"/>
            </a:gdLst>
            <a:ahLst/>
            <a:cxnLst>
              <a:cxn ang="0">
                <a:pos x="T0" y="0"/>
              </a:cxn>
              <a:cxn ang="0">
                <a:pos x="T1" y="0"/>
              </a:cxn>
              <a:cxn ang="0">
                <a:pos x="T2" y="0"/>
              </a:cxn>
              <a:cxn ang="0">
                <a:pos x="T3" y="0"/>
              </a:cxn>
            </a:cxnLst>
            <a:rect l="0" t="0" r="r" b="b"/>
            <a:pathLst>
              <a:path w="3">
                <a:moveTo>
                  <a:pt x="3" y="0"/>
                </a:moveTo>
                <a:lnTo>
                  <a:pt x="0" y="0"/>
                </a:lnTo>
                <a:lnTo>
                  <a:pt x="3" y="0"/>
                </a:lnTo>
                <a:lnTo>
                  <a:pt x="3"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98" name="Freeform 162"/>
          <p:cNvSpPr/>
          <p:nvPr/>
        </p:nvSpPr>
        <p:spPr bwMode="auto">
          <a:xfrm>
            <a:off x="1419225" y="2501900"/>
            <a:ext cx="215900" cy="223838"/>
          </a:xfrm>
          <a:custGeom>
            <a:avLst/>
            <a:gdLst>
              <a:gd name="T0" fmla="*/ 128 w 128"/>
              <a:gd name="T1" fmla="*/ 0 h 132"/>
              <a:gd name="T2" fmla="*/ 0 w 128"/>
              <a:gd name="T3" fmla="*/ 132 h 132"/>
              <a:gd name="T4" fmla="*/ 0 w 128"/>
              <a:gd name="T5" fmla="*/ 132 h 132"/>
              <a:gd name="T6" fmla="*/ 128 w 128"/>
              <a:gd name="T7" fmla="*/ 132 h 132"/>
              <a:gd name="T8" fmla="*/ 128 w 128"/>
              <a:gd name="T9" fmla="*/ 0 h 132"/>
            </a:gdLst>
            <a:ahLst/>
            <a:cxnLst>
              <a:cxn ang="0">
                <a:pos x="T0" y="T1"/>
              </a:cxn>
              <a:cxn ang="0">
                <a:pos x="T2" y="T3"/>
              </a:cxn>
              <a:cxn ang="0">
                <a:pos x="T4" y="T5"/>
              </a:cxn>
              <a:cxn ang="0">
                <a:pos x="T6" y="T7"/>
              </a:cxn>
              <a:cxn ang="0">
                <a:pos x="T8" y="T9"/>
              </a:cxn>
            </a:cxnLst>
            <a:rect l="0" t="0" r="r" b="b"/>
            <a:pathLst>
              <a:path w="128" h="132">
                <a:moveTo>
                  <a:pt x="128" y="0"/>
                </a:moveTo>
                <a:lnTo>
                  <a:pt x="0" y="132"/>
                </a:lnTo>
                <a:lnTo>
                  <a:pt x="0" y="132"/>
                </a:lnTo>
                <a:lnTo>
                  <a:pt x="128" y="132"/>
                </a:lnTo>
                <a:lnTo>
                  <a:pt x="128" y="0"/>
                </a:lnTo>
                <a:close/>
              </a:path>
            </a:pathLst>
          </a:custGeom>
          <a:solidFill>
            <a:srgbClr val="01ACBE"/>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199" name="Freeform 163"/>
          <p:cNvSpPr/>
          <p:nvPr/>
        </p:nvSpPr>
        <p:spPr bwMode="auto">
          <a:xfrm>
            <a:off x="1419225" y="2501900"/>
            <a:ext cx="215900" cy="223838"/>
          </a:xfrm>
          <a:custGeom>
            <a:avLst/>
            <a:gdLst>
              <a:gd name="T0" fmla="*/ 128 w 128"/>
              <a:gd name="T1" fmla="*/ 0 h 132"/>
              <a:gd name="T2" fmla="*/ 0 w 128"/>
              <a:gd name="T3" fmla="*/ 132 h 132"/>
              <a:gd name="T4" fmla="*/ 0 w 128"/>
              <a:gd name="T5" fmla="*/ 132 h 132"/>
              <a:gd name="T6" fmla="*/ 128 w 128"/>
              <a:gd name="T7" fmla="*/ 132 h 132"/>
              <a:gd name="T8" fmla="*/ 128 w 128"/>
              <a:gd name="T9" fmla="*/ 0 h 132"/>
            </a:gdLst>
            <a:ahLst/>
            <a:cxnLst>
              <a:cxn ang="0">
                <a:pos x="T0" y="T1"/>
              </a:cxn>
              <a:cxn ang="0">
                <a:pos x="T2" y="T3"/>
              </a:cxn>
              <a:cxn ang="0">
                <a:pos x="T4" y="T5"/>
              </a:cxn>
              <a:cxn ang="0">
                <a:pos x="T6" y="T7"/>
              </a:cxn>
              <a:cxn ang="0">
                <a:pos x="T8" y="T9"/>
              </a:cxn>
            </a:cxnLst>
            <a:rect l="0" t="0" r="r" b="b"/>
            <a:pathLst>
              <a:path w="128" h="132">
                <a:moveTo>
                  <a:pt x="128" y="0"/>
                </a:moveTo>
                <a:lnTo>
                  <a:pt x="0" y="132"/>
                </a:lnTo>
                <a:lnTo>
                  <a:pt x="0" y="132"/>
                </a:lnTo>
                <a:lnTo>
                  <a:pt x="128" y="132"/>
                </a:lnTo>
                <a:lnTo>
                  <a:pt x="128"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206" name="Freeform 170"/>
          <p:cNvSpPr/>
          <p:nvPr/>
        </p:nvSpPr>
        <p:spPr bwMode="auto">
          <a:xfrm>
            <a:off x="1196975" y="2501900"/>
            <a:ext cx="222250" cy="223838"/>
          </a:xfrm>
          <a:custGeom>
            <a:avLst/>
            <a:gdLst>
              <a:gd name="T0" fmla="*/ 131 w 131"/>
              <a:gd name="T1" fmla="*/ 0 h 132"/>
              <a:gd name="T2" fmla="*/ 0 w 131"/>
              <a:gd name="T3" fmla="*/ 0 h 132"/>
              <a:gd name="T4" fmla="*/ 131 w 131"/>
              <a:gd name="T5" fmla="*/ 132 h 132"/>
              <a:gd name="T6" fmla="*/ 131 w 131"/>
              <a:gd name="T7" fmla="*/ 132 h 132"/>
              <a:gd name="T8" fmla="*/ 131 w 131"/>
              <a:gd name="T9" fmla="*/ 0 h 132"/>
            </a:gdLst>
            <a:ahLst/>
            <a:cxnLst>
              <a:cxn ang="0">
                <a:pos x="T0" y="T1"/>
              </a:cxn>
              <a:cxn ang="0">
                <a:pos x="T2" y="T3"/>
              </a:cxn>
              <a:cxn ang="0">
                <a:pos x="T4" y="T5"/>
              </a:cxn>
              <a:cxn ang="0">
                <a:pos x="T6" y="T7"/>
              </a:cxn>
              <a:cxn ang="0">
                <a:pos x="T8" y="T9"/>
              </a:cxn>
            </a:cxnLst>
            <a:rect l="0" t="0" r="r" b="b"/>
            <a:pathLst>
              <a:path w="131" h="132">
                <a:moveTo>
                  <a:pt x="131" y="0"/>
                </a:moveTo>
                <a:lnTo>
                  <a:pt x="0" y="0"/>
                </a:lnTo>
                <a:lnTo>
                  <a:pt x="131" y="132"/>
                </a:lnTo>
                <a:lnTo>
                  <a:pt x="131" y="132"/>
                </a:lnTo>
                <a:lnTo>
                  <a:pt x="131" y="0"/>
                </a:lnTo>
                <a:close/>
              </a:path>
            </a:pathLst>
          </a:custGeom>
          <a:solidFill>
            <a:srgbClr val="01ACBE"/>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207" name="Freeform 171"/>
          <p:cNvSpPr/>
          <p:nvPr/>
        </p:nvSpPr>
        <p:spPr bwMode="auto">
          <a:xfrm>
            <a:off x="1196975" y="2501900"/>
            <a:ext cx="222250" cy="223838"/>
          </a:xfrm>
          <a:custGeom>
            <a:avLst/>
            <a:gdLst>
              <a:gd name="T0" fmla="*/ 131 w 131"/>
              <a:gd name="T1" fmla="*/ 0 h 132"/>
              <a:gd name="T2" fmla="*/ 0 w 131"/>
              <a:gd name="T3" fmla="*/ 0 h 132"/>
              <a:gd name="T4" fmla="*/ 131 w 131"/>
              <a:gd name="T5" fmla="*/ 132 h 132"/>
              <a:gd name="T6" fmla="*/ 131 w 131"/>
              <a:gd name="T7" fmla="*/ 132 h 132"/>
              <a:gd name="T8" fmla="*/ 131 w 131"/>
              <a:gd name="T9" fmla="*/ 0 h 132"/>
            </a:gdLst>
            <a:ahLst/>
            <a:cxnLst>
              <a:cxn ang="0">
                <a:pos x="T0" y="T1"/>
              </a:cxn>
              <a:cxn ang="0">
                <a:pos x="T2" y="T3"/>
              </a:cxn>
              <a:cxn ang="0">
                <a:pos x="T4" y="T5"/>
              </a:cxn>
              <a:cxn ang="0">
                <a:pos x="T6" y="T7"/>
              </a:cxn>
              <a:cxn ang="0">
                <a:pos x="T8" y="T9"/>
              </a:cxn>
            </a:cxnLst>
            <a:rect l="0" t="0" r="r" b="b"/>
            <a:pathLst>
              <a:path w="131" h="132">
                <a:moveTo>
                  <a:pt x="131" y="0"/>
                </a:moveTo>
                <a:lnTo>
                  <a:pt x="0" y="0"/>
                </a:lnTo>
                <a:lnTo>
                  <a:pt x="131" y="132"/>
                </a:lnTo>
                <a:lnTo>
                  <a:pt x="131" y="132"/>
                </a:lnTo>
                <a:lnTo>
                  <a:pt x="131"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208" name="Rectangle 172"/>
          <p:cNvSpPr>
            <a:spLocks noChangeArrowheads="1"/>
          </p:cNvSpPr>
          <p:nvPr/>
        </p:nvSpPr>
        <p:spPr bwMode="auto">
          <a:xfrm>
            <a:off x="1419225" y="2725738"/>
            <a:ext cx="1588" cy="1587"/>
          </a:xfrm>
          <a:prstGeom prst="rect">
            <a:avLst/>
          </a:prstGeom>
          <a:solidFill>
            <a:srgbClr val="916A43"/>
          </a:solidFill>
          <a:ln>
            <a:noFill/>
          </a:ln>
          <a:extLst>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209" name="Freeform 173"/>
          <p:cNvSpPr/>
          <p:nvPr/>
        </p:nvSpPr>
        <p:spPr bwMode="auto">
          <a:xfrm>
            <a:off x="1419225" y="27257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210" name="Freeform 174"/>
          <p:cNvSpPr/>
          <p:nvPr/>
        </p:nvSpPr>
        <p:spPr bwMode="auto">
          <a:xfrm>
            <a:off x="1196975" y="2759075"/>
            <a:ext cx="222250" cy="228600"/>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01ACBE"/>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211" name="Freeform 175"/>
          <p:cNvSpPr/>
          <p:nvPr/>
        </p:nvSpPr>
        <p:spPr bwMode="auto">
          <a:xfrm>
            <a:off x="1196975" y="2759075"/>
            <a:ext cx="222250" cy="228600"/>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212" name="Freeform 176"/>
          <p:cNvSpPr/>
          <p:nvPr/>
        </p:nvSpPr>
        <p:spPr bwMode="auto">
          <a:xfrm>
            <a:off x="1196975" y="2987675"/>
            <a:ext cx="222250" cy="225425"/>
          </a:xfrm>
          <a:custGeom>
            <a:avLst/>
            <a:gdLst>
              <a:gd name="T0" fmla="*/ 131 w 131"/>
              <a:gd name="T1" fmla="*/ 0 h 133"/>
              <a:gd name="T2" fmla="*/ 0 w 131"/>
              <a:gd name="T3" fmla="*/ 0 h 133"/>
              <a:gd name="T4" fmla="*/ 128 w 131"/>
              <a:gd name="T5" fmla="*/ 133 h 133"/>
              <a:gd name="T6" fmla="*/ 128 w 131"/>
              <a:gd name="T7" fmla="*/ 3 h 133"/>
              <a:gd name="T8" fmla="*/ 131 w 131"/>
              <a:gd name="T9" fmla="*/ 5 h 133"/>
              <a:gd name="T10" fmla="*/ 131 w 131"/>
              <a:gd name="T11" fmla="*/ 0 h 133"/>
            </a:gdLst>
            <a:ahLst/>
            <a:cxnLst>
              <a:cxn ang="0">
                <a:pos x="T0" y="T1"/>
              </a:cxn>
              <a:cxn ang="0">
                <a:pos x="T2" y="T3"/>
              </a:cxn>
              <a:cxn ang="0">
                <a:pos x="T4" y="T5"/>
              </a:cxn>
              <a:cxn ang="0">
                <a:pos x="T6" y="T7"/>
              </a:cxn>
              <a:cxn ang="0">
                <a:pos x="T8" y="T9"/>
              </a:cxn>
              <a:cxn ang="0">
                <a:pos x="T10" y="T11"/>
              </a:cxn>
            </a:cxnLst>
            <a:rect l="0" t="0" r="r" b="b"/>
            <a:pathLst>
              <a:path w="131" h="133">
                <a:moveTo>
                  <a:pt x="131" y="0"/>
                </a:moveTo>
                <a:lnTo>
                  <a:pt x="0" y="0"/>
                </a:lnTo>
                <a:lnTo>
                  <a:pt x="128" y="133"/>
                </a:lnTo>
                <a:lnTo>
                  <a:pt x="128" y="3"/>
                </a:lnTo>
                <a:lnTo>
                  <a:pt x="131" y="5"/>
                </a:lnTo>
                <a:lnTo>
                  <a:pt x="131" y="0"/>
                </a:lnTo>
                <a:close/>
              </a:path>
            </a:pathLst>
          </a:custGeom>
          <a:solidFill>
            <a:srgbClr val="1783B0"/>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213" name="Freeform 177"/>
          <p:cNvSpPr/>
          <p:nvPr/>
        </p:nvSpPr>
        <p:spPr bwMode="auto">
          <a:xfrm>
            <a:off x="1196975" y="2987675"/>
            <a:ext cx="222250" cy="225425"/>
          </a:xfrm>
          <a:custGeom>
            <a:avLst/>
            <a:gdLst>
              <a:gd name="T0" fmla="*/ 131 w 131"/>
              <a:gd name="T1" fmla="*/ 0 h 133"/>
              <a:gd name="T2" fmla="*/ 0 w 131"/>
              <a:gd name="T3" fmla="*/ 0 h 133"/>
              <a:gd name="T4" fmla="*/ 128 w 131"/>
              <a:gd name="T5" fmla="*/ 133 h 133"/>
              <a:gd name="T6" fmla="*/ 128 w 131"/>
              <a:gd name="T7" fmla="*/ 3 h 133"/>
              <a:gd name="T8" fmla="*/ 131 w 131"/>
              <a:gd name="T9" fmla="*/ 5 h 133"/>
              <a:gd name="T10" fmla="*/ 131 w 131"/>
              <a:gd name="T11" fmla="*/ 0 h 133"/>
            </a:gdLst>
            <a:ahLst/>
            <a:cxnLst>
              <a:cxn ang="0">
                <a:pos x="T0" y="T1"/>
              </a:cxn>
              <a:cxn ang="0">
                <a:pos x="T2" y="T3"/>
              </a:cxn>
              <a:cxn ang="0">
                <a:pos x="T4" y="T5"/>
              </a:cxn>
              <a:cxn ang="0">
                <a:pos x="T6" y="T7"/>
              </a:cxn>
              <a:cxn ang="0">
                <a:pos x="T8" y="T9"/>
              </a:cxn>
              <a:cxn ang="0">
                <a:pos x="T10" y="T11"/>
              </a:cxn>
            </a:cxnLst>
            <a:rect l="0" t="0" r="r" b="b"/>
            <a:pathLst>
              <a:path w="131" h="133">
                <a:moveTo>
                  <a:pt x="131" y="0"/>
                </a:moveTo>
                <a:lnTo>
                  <a:pt x="0" y="0"/>
                </a:lnTo>
                <a:lnTo>
                  <a:pt x="128" y="133"/>
                </a:lnTo>
                <a:lnTo>
                  <a:pt x="128" y="3"/>
                </a:lnTo>
                <a:lnTo>
                  <a:pt x="131" y="5"/>
                </a:lnTo>
                <a:lnTo>
                  <a:pt x="131"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214" name="Freeform 178"/>
          <p:cNvSpPr/>
          <p:nvPr/>
        </p:nvSpPr>
        <p:spPr bwMode="auto">
          <a:xfrm>
            <a:off x="1414463" y="3213100"/>
            <a:ext cx="4762" cy="3175"/>
          </a:xfrm>
          <a:custGeom>
            <a:avLst/>
            <a:gdLst>
              <a:gd name="T0" fmla="*/ 3 w 3"/>
              <a:gd name="T1" fmla="*/ 0 h 2"/>
              <a:gd name="T2" fmla="*/ 0 w 3"/>
              <a:gd name="T3" fmla="*/ 0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3" y="2"/>
                </a:lnTo>
                <a:lnTo>
                  <a:pt x="3" y="0"/>
                </a:lnTo>
                <a:close/>
              </a:path>
            </a:pathLst>
          </a:custGeom>
          <a:solidFill>
            <a:srgbClr val="3089A1"/>
          </a:solidFill>
          <a:ln>
            <a:noFill/>
          </a:ln>
          <a:extLst>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215" name="Freeform 179"/>
          <p:cNvSpPr/>
          <p:nvPr/>
        </p:nvSpPr>
        <p:spPr bwMode="auto">
          <a:xfrm>
            <a:off x="1414463" y="3213100"/>
            <a:ext cx="4762" cy="3175"/>
          </a:xfrm>
          <a:custGeom>
            <a:avLst/>
            <a:gdLst>
              <a:gd name="T0" fmla="*/ 3 w 3"/>
              <a:gd name="T1" fmla="*/ 0 h 2"/>
              <a:gd name="T2" fmla="*/ 0 w 3"/>
              <a:gd name="T3" fmla="*/ 0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3" y="2"/>
                </a:lnTo>
                <a:lnTo>
                  <a:pt x="3"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216" name="Freeform 180"/>
          <p:cNvSpPr/>
          <p:nvPr/>
        </p:nvSpPr>
        <p:spPr bwMode="auto">
          <a:xfrm>
            <a:off x="1414463" y="2992438"/>
            <a:ext cx="4762" cy="220662"/>
          </a:xfrm>
          <a:custGeom>
            <a:avLst/>
            <a:gdLst>
              <a:gd name="T0" fmla="*/ 0 w 3"/>
              <a:gd name="T1" fmla="*/ 0 h 130"/>
              <a:gd name="T2" fmla="*/ 0 w 3"/>
              <a:gd name="T3" fmla="*/ 130 h 130"/>
              <a:gd name="T4" fmla="*/ 0 w 3"/>
              <a:gd name="T5" fmla="*/ 130 h 130"/>
              <a:gd name="T6" fmla="*/ 3 w 3"/>
              <a:gd name="T7" fmla="*/ 130 h 130"/>
              <a:gd name="T8" fmla="*/ 3 w 3"/>
              <a:gd name="T9" fmla="*/ 2 h 130"/>
              <a:gd name="T10" fmla="*/ 0 w 3"/>
              <a:gd name="T11" fmla="*/ 0 h 130"/>
            </a:gdLst>
            <a:ahLst/>
            <a:cxnLst>
              <a:cxn ang="0">
                <a:pos x="T0" y="T1"/>
              </a:cxn>
              <a:cxn ang="0">
                <a:pos x="T2" y="T3"/>
              </a:cxn>
              <a:cxn ang="0">
                <a:pos x="T4" y="T5"/>
              </a:cxn>
              <a:cxn ang="0">
                <a:pos x="T6" y="T7"/>
              </a:cxn>
              <a:cxn ang="0">
                <a:pos x="T8" y="T9"/>
              </a:cxn>
              <a:cxn ang="0">
                <a:pos x="T10" y="T11"/>
              </a:cxn>
            </a:cxnLst>
            <a:rect l="0" t="0" r="r" b="b"/>
            <a:pathLst>
              <a:path w="3" h="130">
                <a:moveTo>
                  <a:pt x="0" y="0"/>
                </a:moveTo>
                <a:lnTo>
                  <a:pt x="0" y="130"/>
                </a:lnTo>
                <a:lnTo>
                  <a:pt x="0" y="130"/>
                </a:lnTo>
                <a:lnTo>
                  <a:pt x="3" y="130"/>
                </a:lnTo>
                <a:lnTo>
                  <a:pt x="3" y="2"/>
                </a:lnTo>
                <a:lnTo>
                  <a:pt x="0" y="0"/>
                </a:lnTo>
                <a:close/>
              </a:path>
            </a:pathLst>
          </a:custGeom>
          <a:solidFill>
            <a:srgbClr val="2F8293"/>
          </a:solidFill>
          <a:ln>
            <a:noFill/>
          </a:ln>
          <a:extLst>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217" name="Freeform 181"/>
          <p:cNvSpPr/>
          <p:nvPr/>
        </p:nvSpPr>
        <p:spPr bwMode="auto">
          <a:xfrm>
            <a:off x="1414463" y="2992438"/>
            <a:ext cx="4762" cy="220662"/>
          </a:xfrm>
          <a:custGeom>
            <a:avLst/>
            <a:gdLst>
              <a:gd name="T0" fmla="*/ 0 w 3"/>
              <a:gd name="T1" fmla="*/ 0 h 130"/>
              <a:gd name="T2" fmla="*/ 0 w 3"/>
              <a:gd name="T3" fmla="*/ 130 h 130"/>
              <a:gd name="T4" fmla="*/ 0 w 3"/>
              <a:gd name="T5" fmla="*/ 130 h 130"/>
              <a:gd name="T6" fmla="*/ 3 w 3"/>
              <a:gd name="T7" fmla="*/ 130 h 130"/>
              <a:gd name="T8" fmla="*/ 3 w 3"/>
              <a:gd name="T9" fmla="*/ 2 h 130"/>
              <a:gd name="T10" fmla="*/ 0 w 3"/>
              <a:gd name="T11" fmla="*/ 0 h 130"/>
            </a:gdLst>
            <a:ahLst/>
            <a:cxnLst>
              <a:cxn ang="0">
                <a:pos x="T0" y="T1"/>
              </a:cxn>
              <a:cxn ang="0">
                <a:pos x="T2" y="T3"/>
              </a:cxn>
              <a:cxn ang="0">
                <a:pos x="T4" y="T5"/>
              </a:cxn>
              <a:cxn ang="0">
                <a:pos x="T6" y="T7"/>
              </a:cxn>
              <a:cxn ang="0">
                <a:pos x="T8" y="T9"/>
              </a:cxn>
              <a:cxn ang="0">
                <a:pos x="T10" y="T11"/>
              </a:cxn>
            </a:cxnLst>
            <a:rect l="0" t="0" r="r" b="b"/>
            <a:pathLst>
              <a:path w="3" h="130">
                <a:moveTo>
                  <a:pt x="0" y="0"/>
                </a:moveTo>
                <a:lnTo>
                  <a:pt x="0" y="130"/>
                </a:lnTo>
                <a:lnTo>
                  <a:pt x="0" y="130"/>
                </a:lnTo>
                <a:lnTo>
                  <a:pt x="3" y="130"/>
                </a:lnTo>
                <a:lnTo>
                  <a:pt x="3" y="2"/>
                </a:lnTo>
                <a:lnTo>
                  <a:pt x="0"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218" name="Freeform 182"/>
          <p:cNvSpPr/>
          <p:nvPr/>
        </p:nvSpPr>
        <p:spPr bwMode="auto">
          <a:xfrm>
            <a:off x="1196975" y="3248025"/>
            <a:ext cx="222250" cy="228600"/>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1783B0"/>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219" name="Freeform 183"/>
          <p:cNvSpPr/>
          <p:nvPr/>
        </p:nvSpPr>
        <p:spPr bwMode="auto">
          <a:xfrm>
            <a:off x="1196975" y="3248025"/>
            <a:ext cx="222250" cy="228600"/>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220" name="Freeform 184"/>
          <p:cNvSpPr/>
          <p:nvPr/>
        </p:nvSpPr>
        <p:spPr bwMode="auto">
          <a:xfrm>
            <a:off x="1160463" y="3803650"/>
            <a:ext cx="258762" cy="406400"/>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C00000"/>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221" name="Freeform 185"/>
          <p:cNvSpPr/>
          <p:nvPr/>
        </p:nvSpPr>
        <p:spPr bwMode="auto">
          <a:xfrm>
            <a:off x="1160463" y="3803650"/>
            <a:ext cx="258762" cy="406400"/>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232" name="Freeform 198"/>
          <p:cNvSpPr/>
          <p:nvPr/>
        </p:nvSpPr>
        <p:spPr bwMode="auto">
          <a:xfrm>
            <a:off x="974725" y="2987675"/>
            <a:ext cx="222250" cy="228600"/>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01ACBE"/>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233" name="Freeform 199"/>
          <p:cNvSpPr/>
          <p:nvPr/>
        </p:nvSpPr>
        <p:spPr bwMode="auto">
          <a:xfrm>
            <a:off x="974725" y="2987675"/>
            <a:ext cx="222250" cy="228600"/>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234" name="Freeform 200"/>
          <p:cNvSpPr/>
          <p:nvPr/>
        </p:nvSpPr>
        <p:spPr bwMode="auto">
          <a:xfrm>
            <a:off x="974725" y="3248025"/>
            <a:ext cx="222250" cy="228600"/>
          </a:xfrm>
          <a:custGeom>
            <a:avLst/>
            <a:gdLst>
              <a:gd name="T0" fmla="*/ 0 w 131"/>
              <a:gd name="T1" fmla="*/ 0 h 135"/>
              <a:gd name="T2" fmla="*/ 0 w 131"/>
              <a:gd name="T3" fmla="*/ 0 h 135"/>
              <a:gd name="T4" fmla="*/ 0 w 131"/>
              <a:gd name="T5" fmla="*/ 135 h 135"/>
              <a:gd name="T6" fmla="*/ 131 w 131"/>
              <a:gd name="T7" fmla="*/ 135 h 135"/>
              <a:gd name="T8" fmla="*/ 0 w 131"/>
              <a:gd name="T9" fmla="*/ 0 h 135"/>
            </a:gdLst>
            <a:ahLst/>
            <a:cxnLst>
              <a:cxn ang="0">
                <a:pos x="T0" y="T1"/>
              </a:cxn>
              <a:cxn ang="0">
                <a:pos x="T2" y="T3"/>
              </a:cxn>
              <a:cxn ang="0">
                <a:pos x="T4" y="T5"/>
              </a:cxn>
              <a:cxn ang="0">
                <a:pos x="T6" y="T7"/>
              </a:cxn>
              <a:cxn ang="0">
                <a:pos x="T8" y="T9"/>
              </a:cxn>
            </a:cxnLst>
            <a:rect l="0" t="0" r="r" b="b"/>
            <a:pathLst>
              <a:path w="131" h="135">
                <a:moveTo>
                  <a:pt x="0" y="0"/>
                </a:moveTo>
                <a:lnTo>
                  <a:pt x="0" y="0"/>
                </a:lnTo>
                <a:lnTo>
                  <a:pt x="0" y="135"/>
                </a:lnTo>
                <a:lnTo>
                  <a:pt x="131" y="135"/>
                </a:lnTo>
                <a:lnTo>
                  <a:pt x="0" y="0"/>
                </a:lnTo>
                <a:close/>
              </a:path>
            </a:pathLst>
          </a:custGeom>
          <a:solidFill>
            <a:srgbClr val="01ACBE"/>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235" name="Freeform 201"/>
          <p:cNvSpPr/>
          <p:nvPr/>
        </p:nvSpPr>
        <p:spPr bwMode="auto">
          <a:xfrm>
            <a:off x="974725" y="3248025"/>
            <a:ext cx="222250" cy="228600"/>
          </a:xfrm>
          <a:custGeom>
            <a:avLst/>
            <a:gdLst>
              <a:gd name="T0" fmla="*/ 0 w 131"/>
              <a:gd name="T1" fmla="*/ 0 h 135"/>
              <a:gd name="T2" fmla="*/ 0 w 131"/>
              <a:gd name="T3" fmla="*/ 0 h 135"/>
              <a:gd name="T4" fmla="*/ 0 w 131"/>
              <a:gd name="T5" fmla="*/ 135 h 135"/>
              <a:gd name="T6" fmla="*/ 131 w 131"/>
              <a:gd name="T7" fmla="*/ 135 h 135"/>
              <a:gd name="T8" fmla="*/ 0 w 131"/>
              <a:gd name="T9" fmla="*/ 0 h 135"/>
            </a:gdLst>
            <a:ahLst/>
            <a:cxnLst>
              <a:cxn ang="0">
                <a:pos x="T0" y="T1"/>
              </a:cxn>
              <a:cxn ang="0">
                <a:pos x="T2" y="T3"/>
              </a:cxn>
              <a:cxn ang="0">
                <a:pos x="T4" y="T5"/>
              </a:cxn>
              <a:cxn ang="0">
                <a:pos x="T6" y="T7"/>
              </a:cxn>
              <a:cxn ang="0">
                <a:pos x="T8" y="T9"/>
              </a:cxn>
            </a:cxnLst>
            <a:rect l="0" t="0" r="r" b="b"/>
            <a:pathLst>
              <a:path w="131" h="135">
                <a:moveTo>
                  <a:pt x="0" y="0"/>
                </a:moveTo>
                <a:lnTo>
                  <a:pt x="0" y="0"/>
                </a:lnTo>
                <a:lnTo>
                  <a:pt x="0" y="135"/>
                </a:lnTo>
                <a:lnTo>
                  <a:pt x="131" y="135"/>
                </a:lnTo>
                <a:lnTo>
                  <a:pt x="0"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236" name="Freeform 202"/>
          <p:cNvSpPr/>
          <p:nvPr/>
        </p:nvSpPr>
        <p:spPr bwMode="auto">
          <a:xfrm>
            <a:off x="950913" y="3632200"/>
            <a:ext cx="557212" cy="150813"/>
          </a:xfrm>
          <a:custGeom>
            <a:avLst/>
            <a:gdLst>
              <a:gd name="T0" fmla="*/ 0 w 131"/>
              <a:gd name="T1" fmla="*/ 0 h 123"/>
              <a:gd name="T2" fmla="*/ 0 w 131"/>
              <a:gd name="T3" fmla="*/ 123 h 123"/>
              <a:gd name="T4" fmla="*/ 131 w 131"/>
              <a:gd name="T5" fmla="*/ 123 h 123"/>
              <a:gd name="T6" fmla="*/ 0 w 131"/>
              <a:gd name="T7" fmla="*/ 0 h 123"/>
            </a:gdLst>
            <a:ahLst/>
            <a:cxnLst>
              <a:cxn ang="0">
                <a:pos x="T0" y="T1"/>
              </a:cxn>
              <a:cxn ang="0">
                <a:pos x="T2" y="T3"/>
              </a:cxn>
              <a:cxn ang="0">
                <a:pos x="T4" y="T5"/>
              </a:cxn>
              <a:cxn ang="0">
                <a:pos x="T6" y="T7"/>
              </a:cxn>
            </a:cxnLst>
            <a:rect l="0" t="0" r="r" b="b"/>
            <a:pathLst>
              <a:path w="131" h="123">
                <a:moveTo>
                  <a:pt x="0" y="0"/>
                </a:moveTo>
                <a:lnTo>
                  <a:pt x="0" y="123"/>
                </a:lnTo>
                <a:lnTo>
                  <a:pt x="131" y="123"/>
                </a:lnTo>
                <a:lnTo>
                  <a:pt x="0" y="0"/>
                </a:lnTo>
                <a:close/>
              </a:path>
            </a:pathLst>
          </a:custGeom>
          <a:solidFill>
            <a:srgbClr val="C00000"/>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237" name="Freeform 203"/>
          <p:cNvSpPr/>
          <p:nvPr/>
        </p:nvSpPr>
        <p:spPr bwMode="auto">
          <a:xfrm>
            <a:off x="1543050" y="3624263"/>
            <a:ext cx="222250" cy="207962"/>
          </a:xfrm>
          <a:custGeom>
            <a:avLst/>
            <a:gdLst>
              <a:gd name="T0" fmla="*/ 0 w 131"/>
              <a:gd name="T1" fmla="*/ 0 h 123"/>
              <a:gd name="T2" fmla="*/ 0 w 131"/>
              <a:gd name="T3" fmla="*/ 123 h 123"/>
              <a:gd name="T4" fmla="*/ 131 w 131"/>
              <a:gd name="T5" fmla="*/ 123 h 123"/>
              <a:gd name="T6" fmla="*/ 0 w 131"/>
              <a:gd name="T7" fmla="*/ 0 h 123"/>
            </a:gdLst>
            <a:ahLst/>
            <a:cxnLst>
              <a:cxn ang="0">
                <a:pos x="T0" y="T1"/>
              </a:cxn>
              <a:cxn ang="0">
                <a:pos x="T2" y="T3"/>
              </a:cxn>
              <a:cxn ang="0">
                <a:pos x="T4" y="T5"/>
              </a:cxn>
              <a:cxn ang="0">
                <a:pos x="T6" y="T7"/>
              </a:cxn>
            </a:cxnLst>
            <a:rect l="0" t="0" r="r" b="b"/>
            <a:pathLst>
              <a:path w="131" h="123">
                <a:moveTo>
                  <a:pt x="0" y="0"/>
                </a:moveTo>
                <a:lnTo>
                  <a:pt x="0" y="123"/>
                </a:lnTo>
                <a:lnTo>
                  <a:pt x="131" y="123"/>
                </a:lnTo>
                <a:lnTo>
                  <a:pt x="0"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238" name="Freeform 204"/>
          <p:cNvSpPr/>
          <p:nvPr/>
        </p:nvSpPr>
        <p:spPr bwMode="auto">
          <a:xfrm>
            <a:off x="939800" y="3830638"/>
            <a:ext cx="257175" cy="379412"/>
          </a:xfrm>
          <a:custGeom>
            <a:avLst/>
            <a:gdLst>
              <a:gd name="T0" fmla="*/ 131 w 131"/>
              <a:gd name="T1" fmla="*/ 0 h 126"/>
              <a:gd name="T2" fmla="*/ 0 w 131"/>
              <a:gd name="T3" fmla="*/ 126 h 126"/>
              <a:gd name="T4" fmla="*/ 131 w 131"/>
              <a:gd name="T5" fmla="*/ 126 h 126"/>
              <a:gd name="T6" fmla="*/ 131 w 131"/>
              <a:gd name="T7" fmla="*/ 0 h 126"/>
            </a:gdLst>
            <a:ahLst/>
            <a:cxnLst>
              <a:cxn ang="0">
                <a:pos x="T0" y="T1"/>
              </a:cxn>
              <a:cxn ang="0">
                <a:pos x="T2" y="T3"/>
              </a:cxn>
              <a:cxn ang="0">
                <a:pos x="T4" y="T5"/>
              </a:cxn>
              <a:cxn ang="0">
                <a:pos x="T6" y="T7"/>
              </a:cxn>
            </a:cxnLst>
            <a:rect l="0" t="0" r="r" b="b"/>
            <a:pathLst>
              <a:path w="131" h="126">
                <a:moveTo>
                  <a:pt x="131" y="0"/>
                </a:moveTo>
                <a:lnTo>
                  <a:pt x="0" y="126"/>
                </a:lnTo>
                <a:lnTo>
                  <a:pt x="131" y="126"/>
                </a:lnTo>
                <a:lnTo>
                  <a:pt x="131" y="0"/>
                </a:lnTo>
                <a:close/>
              </a:path>
            </a:pathLst>
          </a:custGeom>
          <a:solidFill>
            <a:srgbClr val="C00000"/>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239" name="Freeform 205"/>
          <p:cNvSpPr/>
          <p:nvPr/>
        </p:nvSpPr>
        <p:spPr bwMode="auto">
          <a:xfrm>
            <a:off x="939800" y="3830638"/>
            <a:ext cx="257175" cy="379412"/>
          </a:xfrm>
          <a:custGeom>
            <a:avLst/>
            <a:gdLst>
              <a:gd name="T0" fmla="*/ 131 w 131"/>
              <a:gd name="T1" fmla="*/ 0 h 126"/>
              <a:gd name="T2" fmla="*/ 0 w 131"/>
              <a:gd name="T3" fmla="*/ 126 h 126"/>
              <a:gd name="T4" fmla="*/ 131 w 131"/>
              <a:gd name="T5" fmla="*/ 126 h 126"/>
              <a:gd name="T6" fmla="*/ 131 w 131"/>
              <a:gd name="T7" fmla="*/ 0 h 126"/>
            </a:gdLst>
            <a:ahLst/>
            <a:cxnLst>
              <a:cxn ang="0">
                <a:pos x="T0" y="T1"/>
              </a:cxn>
              <a:cxn ang="0">
                <a:pos x="T2" y="T3"/>
              </a:cxn>
              <a:cxn ang="0">
                <a:pos x="T4" y="T5"/>
              </a:cxn>
              <a:cxn ang="0">
                <a:pos x="T6" y="T7"/>
              </a:cxn>
            </a:cxnLst>
            <a:rect l="0" t="0" r="r" b="b"/>
            <a:pathLst>
              <a:path w="131" h="126">
                <a:moveTo>
                  <a:pt x="131" y="0"/>
                </a:moveTo>
                <a:lnTo>
                  <a:pt x="0" y="126"/>
                </a:lnTo>
                <a:lnTo>
                  <a:pt x="131" y="126"/>
                </a:lnTo>
                <a:lnTo>
                  <a:pt x="131" y="0"/>
                </a:lnTo>
              </a:path>
            </a:pathLst>
          </a:custGeom>
          <a:noFill/>
          <a:ln>
            <a:noFill/>
          </a:ln>
          <a:extLst>
            <a:ext uri="{909E8E84-426E-40DD-AFC4-6F175D3DCCD1}"/>
            <a:ext uri="{91240B29-F687-4F45-9708-019B960494DF}"/>
          </a:extLst>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245" name="Freeform 13"/>
          <p:cNvSpPr>
            <a:spLocks noChangeAspect="1" noEditPoints="1"/>
          </p:cNvSpPr>
          <p:nvPr/>
        </p:nvSpPr>
        <p:spPr bwMode="auto">
          <a:xfrm>
            <a:off x="98425" y="3800475"/>
            <a:ext cx="773113" cy="696913"/>
          </a:xfrm>
          <a:custGeom>
            <a:avLst/>
            <a:gdLst>
              <a:gd name="T0" fmla="*/ 52 w 106"/>
              <a:gd name="T1" fmla="*/ 61 h 95"/>
              <a:gd name="T2" fmla="*/ 37 w 106"/>
              <a:gd name="T3" fmla="*/ 72 h 95"/>
              <a:gd name="T4" fmla="*/ 37 w 106"/>
              <a:gd name="T5" fmla="*/ 56 h 95"/>
              <a:gd name="T6" fmla="*/ 20 w 106"/>
              <a:gd name="T7" fmla="*/ 31 h 95"/>
              <a:gd name="T8" fmla="*/ 0 w 106"/>
              <a:gd name="T9" fmla="*/ 55 h 95"/>
              <a:gd name="T10" fmla="*/ 40 w 106"/>
              <a:gd name="T11" fmla="*/ 82 h 95"/>
              <a:gd name="T12" fmla="*/ 53 w 106"/>
              <a:gd name="T13" fmla="*/ 81 h 95"/>
              <a:gd name="T14" fmla="*/ 67 w 106"/>
              <a:gd name="T15" fmla="*/ 95 h 95"/>
              <a:gd name="T16" fmla="*/ 63 w 106"/>
              <a:gd name="T17" fmla="*/ 78 h 95"/>
              <a:gd name="T18" fmla="*/ 80 w 106"/>
              <a:gd name="T19" fmla="*/ 60 h 95"/>
              <a:gd name="T20" fmla="*/ 64 w 106"/>
              <a:gd name="T21" fmla="*/ 62 h 95"/>
              <a:gd name="T22" fmla="*/ 52 w 106"/>
              <a:gd name="T23" fmla="*/ 61 h 95"/>
              <a:gd name="T24" fmla="*/ 66 w 106"/>
              <a:gd name="T25" fmla="*/ 0 h 95"/>
              <a:gd name="T26" fmla="*/ 26 w 106"/>
              <a:gd name="T27" fmla="*/ 27 h 95"/>
              <a:gd name="T28" fmla="*/ 43 w 106"/>
              <a:gd name="T29" fmla="*/ 50 h 95"/>
              <a:gd name="T30" fmla="*/ 43 w 106"/>
              <a:gd name="T31" fmla="*/ 61 h 95"/>
              <a:gd name="T32" fmla="*/ 54 w 106"/>
              <a:gd name="T33" fmla="*/ 53 h 95"/>
              <a:gd name="T34" fmla="*/ 66 w 106"/>
              <a:gd name="T35" fmla="*/ 55 h 95"/>
              <a:gd name="T36" fmla="*/ 106 w 106"/>
              <a:gd name="T37" fmla="*/ 27 h 95"/>
              <a:gd name="T38" fmla="*/ 66 w 106"/>
              <a:gd name="T3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rgbClr val="E87071">
              <a:alpha val="89000"/>
            </a:srgbClr>
          </a:solidFill>
          <a:ln>
            <a:noFill/>
          </a:ln>
        </p:spPr>
        <p:txBody>
          <a:bodyPr lIns="68580" tIns="34290" rIns="68580" bIns="34290"/>
          <a:lstStyle/>
          <a:p>
            <a:pPr defTabSz="685800" fontAlgn="auto">
              <a:spcBef>
                <a:spcPts val="0"/>
              </a:spcBef>
              <a:spcAft>
                <a:spcPts val="0"/>
              </a:spcAft>
              <a:defRPr/>
            </a:pPr>
            <a:endParaRPr lang="zh-CN" altLang="en-US" sz="1013">
              <a:solidFill>
                <a:prstClr val="black"/>
              </a:solidFill>
              <a:latin typeface="Calibri" panose="020F0502020204030204"/>
              <a:ea typeface="宋体"/>
            </a:endParaRPr>
          </a:p>
        </p:txBody>
      </p:sp>
      <p:sp>
        <p:nvSpPr>
          <p:cNvPr id="2" name="Rectangle 1">
            <a:extLst>
              <a:ext uri="{FF2B5EF4-FFF2-40B4-BE49-F238E27FC236}"/>
            </a:extLst>
          </p:cNvPr>
          <p:cNvSpPr/>
          <p:nvPr/>
        </p:nvSpPr>
        <p:spPr>
          <a:xfrm rot="18830438">
            <a:off x="7043586" y="2603547"/>
            <a:ext cx="4572983" cy="769441"/>
          </a:xfrm>
          <a:prstGeom prst="rect">
            <a:avLst/>
          </a:prstGeom>
        </p:spPr>
        <p:txBody>
          <a:bodyPr wrap="none">
            <a:spAutoFit/>
          </a:bodyPr>
          <a:lstStyle/>
          <a:p>
            <a:pPr fontAlgn="auto">
              <a:spcBef>
                <a:spcPts val="0"/>
              </a:spcBef>
              <a:spcAft>
                <a:spcPts val="0"/>
              </a:spcAft>
              <a:defRPr/>
            </a:pPr>
            <a:r>
              <a:rPr lang="ru-RU" sz="4400" b="1" dirty="0">
                <a:solidFill>
                  <a:srgbClr val="002060"/>
                </a:solidFill>
                <a:highlight>
                  <a:srgbClr val="FF9966"/>
                </a:highlight>
                <a:latin typeface="Cambria" panose="02040503050406030204" pitchFamily="18" charset="0"/>
                <a:ea typeface="MS Mincho" panose="02020609040205080304" pitchFamily="49" charset="-128"/>
                <a:cs typeface="Times New Roman" panose="02020603050405020304" pitchFamily="18" charset="0"/>
              </a:rPr>
              <a:t>КИБЕРБУЛЛИНГ</a:t>
            </a:r>
            <a:endParaRPr lang="en-US" sz="4400" dirty="0">
              <a:highlight>
                <a:srgbClr val="FF9966"/>
              </a:highlight>
              <a:latin typeface="+mn-lt"/>
            </a:endParaRPr>
          </a:p>
        </p:txBody>
      </p:sp>
    </p:spTree>
  </p:cSld>
  <p:clrMapOvr>
    <a:masterClrMapping/>
  </p:clrMapOvr>
  <p:transition advTm="2000"/>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Овальная выноска 4"/>
          <p:cNvSpPr/>
          <p:nvPr/>
        </p:nvSpPr>
        <p:spPr>
          <a:xfrm>
            <a:off x="1635125" y="820738"/>
            <a:ext cx="9217025" cy="4740275"/>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ru-RU" sz="4000" b="1" i="1" dirty="0">
                <a:solidFill>
                  <a:schemeClr val="accent5">
                    <a:lumMod val="50000"/>
                  </a:schemeClr>
                </a:solidFill>
              </a:rPr>
              <a:t>Как я могу помочь своим друзьям сообщить о случае </a:t>
            </a:r>
            <a:r>
              <a:rPr lang="ru-RU" sz="4000" b="1" i="1" dirty="0" err="1">
                <a:solidFill>
                  <a:schemeClr val="accent5">
                    <a:lumMod val="50000"/>
                  </a:schemeClr>
                </a:solidFill>
              </a:rPr>
              <a:t>кибербуллинга</a:t>
            </a:r>
            <a:r>
              <a:rPr lang="ru-RU" sz="4000" b="1" i="1" dirty="0">
                <a:solidFill>
                  <a:schemeClr val="accent5">
                    <a:lumMod val="50000"/>
                  </a:schemeClr>
                </a:solidFill>
              </a:rPr>
              <a:t>, особенно если они не хотят этого делать сами?</a:t>
            </a:r>
          </a:p>
        </p:txBody>
      </p:sp>
    </p:spTree>
  </p:cSld>
  <p:clrMapOvr>
    <a:masterClrMapping/>
  </p:clrMapOvr>
  <p:transition advTm="2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组合 16"/>
          <p:cNvGrpSpPr>
            <a:grpSpLocks/>
          </p:cNvGrpSpPr>
          <p:nvPr/>
        </p:nvGrpSpPr>
        <p:grpSpPr bwMode="auto">
          <a:xfrm>
            <a:off x="3538538" y="1763713"/>
            <a:ext cx="3422650" cy="3549650"/>
            <a:chOff x="4313566" y="1933783"/>
            <a:chExt cx="3564867" cy="3611135"/>
          </a:xfrm>
        </p:grpSpPr>
        <p:grpSp>
          <p:nvGrpSpPr>
            <p:cNvPr id="35851" name="Group 33"/>
            <p:cNvGrpSpPr>
              <a:grpSpLocks/>
            </p:cNvGrpSpPr>
            <p:nvPr/>
          </p:nvGrpSpPr>
          <p:grpSpPr bwMode="auto">
            <a:xfrm>
              <a:off x="4313566" y="1933783"/>
              <a:ext cx="3564867" cy="3611135"/>
              <a:chOff x="4329332" y="1933783"/>
              <a:chExt cx="3564867" cy="3611135"/>
            </a:xfrm>
          </p:grpSpPr>
          <p:sp>
            <p:nvSpPr>
              <p:cNvPr id="35862" name="Freeform 6"/>
              <p:cNvSpPr>
                <a:spLocks/>
              </p:cNvSpPr>
              <p:nvPr/>
            </p:nvSpPr>
            <p:spPr bwMode="auto">
              <a:xfrm>
                <a:off x="4346259" y="1941682"/>
                <a:ext cx="1163462" cy="912940"/>
              </a:xfrm>
              <a:custGeom>
                <a:avLst/>
                <a:gdLst>
                  <a:gd name="T0" fmla="*/ 914783 w 917"/>
                  <a:gd name="T1" fmla="*/ 0 h 719"/>
                  <a:gd name="T2" fmla="*/ 846270 w 917"/>
                  <a:gd name="T3" fmla="*/ 0 h 719"/>
                  <a:gd name="T4" fmla="*/ 714318 w 917"/>
                  <a:gd name="T5" fmla="*/ 0 h 719"/>
                  <a:gd name="T6" fmla="*/ 714318 w 917"/>
                  <a:gd name="T7" fmla="*/ 0 h 719"/>
                  <a:gd name="T8" fmla="*/ 577290 w 917"/>
                  <a:gd name="T9" fmla="*/ 0 h 719"/>
                  <a:gd name="T10" fmla="*/ 324805 w 917"/>
                  <a:gd name="T11" fmla="*/ 0 h 719"/>
                  <a:gd name="T12" fmla="*/ 326074 w 917"/>
                  <a:gd name="T13" fmla="*/ 0 h 719"/>
                  <a:gd name="T14" fmla="*/ 324805 w 917"/>
                  <a:gd name="T15" fmla="*/ 0 h 719"/>
                  <a:gd name="T16" fmla="*/ 317192 w 917"/>
                  <a:gd name="T17" fmla="*/ 0 h 719"/>
                  <a:gd name="T18" fmla="*/ 57095 w 917"/>
                  <a:gd name="T19" fmla="*/ 0 h 719"/>
                  <a:gd name="T20" fmla="*/ 2538 w 917"/>
                  <a:gd name="T21" fmla="*/ 0 h 719"/>
                  <a:gd name="T22" fmla="*/ 2538 w 917"/>
                  <a:gd name="T23" fmla="*/ 339019 h 719"/>
                  <a:gd name="T24" fmla="*/ 2538 w 917"/>
                  <a:gd name="T25" fmla="*/ 344098 h 719"/>
                  <a:gd name="T26" fmla="*/ 2538 w 917"/>
                  <a:gd name="T27" fmla="*/ 344098 h 719"/>
                  <a:gd name="T28" fmla="*/ 2538 w 917"/>
                  <a:gd name="T29" fmla="*/ 598045 h 719"/>
                  <a:gd name="T30" fmla="*/ 2538 w 917"/>
                  <a:gd name="T31" fmla="*/ 912940 h 719"/>
                  <a:gd name="T32" fmla="*/ 203003 w 917"/>
                  <a:gd name="T33" fmla="*/ 912940 h 719"/>
                  <a:gd name="T34" fmla="*/ 315924 w 917"/>
                  <a:gd name="T35" fmla="*/ 912940 h 719"/>
                  <a:gd name="T36" fmla="*/ 322268 w 917"/>
                  <a:gd name="T37" fmla="*/ 912940 h 719"/>
                  <a:gd name="T38" fmla="*/ 324805 w 917"/>
                  <a:gd name="T39" fmla="*/ 912940 h 719"/>
                  <a:gd name="T40" fmla="*/ 362868 w 917"/>
                  <a:gd name="T41" fmla="*/ 850723 h 719"/>
                  <a:gd name="T42" fmla="*/ 334955 w 917"/>
                  <a:gd name="T43" fmla="*/ 764381 h 719"/>
                  <a:gd name="T44" fmla="*/ 446607 w 917"/>
                  <a:gd name="T45" fmla="*/ 664072 h 719"/>
                  <a:gd name="T46" fmla="*/ 558259 w 917"/>
                  <a:gd name="T47" fmla="*/ 764381 h 719"/>
                  <a:gd name="T48" fmla="*/ 530346 w 917"/>
                  <a:gd name="T49" fmla="*/ 850723 h 719"/>
                  <a:gd name="T50" fmla="*/ 569678 w 917"/>
                  <a:gd name="T51" fmla="*/ 912940 h 719"/>
                  <a:gd name="T52" fmla="*/ 570946 w 917"/>
                  <a:gd name="T53" fmla="*/ 912940 h 719"/>
                  <a:gd name="T54" fmla="*/ 567140 w 917"/>
                  <a:gd name="T55" fmla="*/ 912940 h 719"/>
                  <a:gd name="T56" fmla="*/ 569678 w 917"/>
                  <a:gd name="T57" fmla="*/ 912940 h 719"/>
                  <a:gd name="T58" fmla="*/ 567140 w 917"/>
                  <a:gd name="T59" fmla="*/ 912940 h 719"/>
                  <a:gd name="T60" fmla="*/ 576022 w 917"/>
                  <a:gd name="T61" fmla="*/ 912940 h 719"/>
                  <a:gd name="T62" fmla="*/ 855151 w 917"/>
                  <a:gd name="T63" fmla="*/ 912940 h 719"/>
                  <a:gd name="T64" fmla="*/ 855151 w 917"/>
                  <a:gd name="T65" fmla="*/ 912940 h 719"/>
                  <a:gd name="T66" fmla="*/ 914783 w 917"/>
                  <a:gd name="T67" fmla="*/ 912940 h 719"/>
                  <a:gd name="T68" fmla="*/ 914783 w 917"/>
                  <a:gd name="T69" fmla="*/ 598045 h 719"/>
                  <a:gd name="T70" fmla="*/ 914783 w 917"/>
                  <a:gd name="T71" fmla="*/ 591697 h 719"/>
                  <a:gd name="T72" fmla="*/ 914783 w 917"/>
                  <a:gd name="T73" fmla="*/ 591697 h 719"/>
                  <a:gd name="T74" fmla="*/ 955384 w 917"/>
                  <a:gd name="T75" fmla="*/ 545986 h 719"/>
                  <a:gd name="T76" fmla="*/ 978222 w 917"/>
                  <a:gd name="T77" fmla="*/ 551065 h 719"/>
                  <a:gd name="T78" fmla="*/ 1064498 w 917"/>
                  <a:gd name="T79" fmla="*/ 580269 h 719"/>
                  <a:gd name="T80" fmla="*/ 1163462 w 917"/>
                  <a:gd name="T81" fmla="*/ 467263 h 719"/>
                  <a:gd name="T82" fmla="*/ 1064498 w 917"/>
                  <a:gd name="T83" fmla="*/ 355526 h 719"/>
                  <a:gd name="T84" fmla="*/ 978222 w 917"/>
                  <a:gd name="T85" fmla="*/ 383460 h 719"/>
                  <a:gd name="T86" fmla="*/ 955384 w 917"/>
                  <a:gd name="T87" fmla="*/ 389809 h 719"/>
                  <a:gd name="T88" fmla="*/ 914783 w 917"/>
                  <a:gd name="T89" fmla="*/ 346638 h 719"/>
                  <a:gd name="T90" fmla="*/ 916052 w 917"/>
                  <a:gd name="T91" fmla="*/ 346638 h 719"/>
                  <a:gd name="T92" fmla="*/ 914783 w 917"/>
                  <a:gd name="T93" fmla="*/ 346638 h 719"/>
                  <a:gd name="T94" fmla="*/ 914783 w 917"/>
                  <a:gd name="T95" fmla="*/ 344098 h 719"/>
                  <a:gd name="T96" fmla="*/ 914783 w 917"/>
                  <a:gd name="T97" fmla="*/ 346638 h 719"/>
                  <a:gd name="T98" fmla="*/ 914783 w 917"/>
                  <a:gd name="T99" fmla="*/ 346638 h 719"/>
                  <a:gd name="T100" fmla="*/ 914783 w 917"/>
                  <a:gd name="T101" fmla="*/ 346638 h 719"/>
                  <a:gd name="T102" fmla="*/ 914783 w 917"/>
                  <a:gd name="T103" fmla="*/ 339019 h 719"/>
                  <a:gd name="T104" fmla="*/ 914783 w 917"/>
                  <a:gd name="T105" fmla="*/ 0 h 7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7"/>
                  <a:gd name="T160" fmla="*/ 0 h 719"/>
                  <a:gd name="T161" fmla="*/ 917 w 917"/>
                  <a:gd name="T162" fmla="*/ 719 h 7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7" h="719">
                    <a:moveTo>
                      <a:pt x="721" y="0"/>
                    </a:moveTo>
                    <a:cubicBezTo>
                      <a:pt x="717" y="0"/>
                      <a:pt x="671" y="0"/>
                      <a:pt x="667" y="0"/>
                    </a:cubicBezTo>
                    <a:cubicBezTo>
                      <a:pt x="563" y="0"/>
                      <a:pt x="563" y="0"/>
                      <a:pt x="563" y="0"/>
                    </a:cubicBezTo>
                    <a:cubicBezTo>
                      <a:pt x="563" y="0"/>
                      <a:pt x="563" y="0"/>
                      <a:pt x="563" y="0"/>
                    </a:cubicBezTo>
                    <a:cubicBezTo>
                      <a:pt x="455" y="0"/>
                      <a:pt x="455" y="0"/>
                      <a:pt x="455" y="0"/>
                    </a:cubicBezTo>
                    <a:cubicBezTo>
                      <a:pt x="455" y="0"/>
                      <a:pt x="289" y="0"/>
                      <a:pt x="256" y="0"/>
                    </a:cubicBezTo>
                    <a:cubicBezTo>
                      <a:pt x="257" y="0"/>
                      <a:pt x="257" y="0"/>
                      <a:pt x="257" y="0"/>
                    </a:cubicBezTo>
                    <a:cubicBezTo>
                      <a:pt x="257" y="0"/>
                      <a:pt x="256" y="0"/>
                      <a:pt x="256" y="0"/>
                    </a:cubicBezTo>
                    <a:cubicBezTo>
                      <a:pt x="253" y="0"/>
                      <a:pt x="251" y="0"/>
                      <a:pt x="250" y="0"/>
                    </a:cubicBezTo>
                    <a:cubicBezTo>
                      <a:pt x="45" y="0"/>
                      <a:pt x="45" y="0"/>
                      <a:pt x="45" y="0"/>
                    </a:cubicBezTo>
                    <a:cubicBezTo>
                      <a:pt x="29" y="0"/>
                      <a:pt x="2" y="0"/>
                      <a:pt x="2" y="0"/>
                    </a:cubicBezTo>
                    <a:cubicBezTo>
                      <a:pt x="2" y="267"/>
                      <a:pt x="2" y="267"/>
                      <a:pt x="2" y="267"/>
                    </a:cubicBezTo>
                    <a:cubicBezTo>
                      <a:pt x="2" y="269"/>
                      <a:pt x="2" y="271"/>
                      <a:pt x="2" y="271"/>
                    </a:cubicBezTo>
                    <a:cubicBezTo>
                      <a:pt x="2" y="271"/>
                      <a:pt x="2" y="271"/>
                      <a:pt x="2" y="271"/>
                    </a:cubicBezTo>
                    <a:cubicBezTo>
                      <a:pt x="0" y="301"/>
                      <a:pt x="2" y="471"/>
                      <a:pt x="2" y="471"/>
                    </a:cubicBezTo>
                    <a:cubicBezTo>
                      <a:pt x="2" y="719"/>
                      <a:pt x="2" y="719"/>
                      <a:pt x="2" y="719"/>
                    </a:cubicBezTo>
                    <a:cubicBezTo>
                      <a:pt x="160" y="719"/>
                      <a:pt x="160" y="719"/>
                      <a:pt x="160" y="719"/>
                    </a:cubicBezTo>
                    <a:cubicBezTo>
                      <a:pt x="249" y="719"/>
                      <a:pt x="249" y="719"/>
                      <a:pt x="249" y="719"/>
                    </a:cubicBezTo>
                    <a:cubicBezTo>
                      <a:pt x="254" y="719"/>
                      <a:pt x="254" y="719"/>
                      <a:pt x="254" y="719"/>
                    </a:cubicBezTo>
                    <a:cubicBezTo>
                      <a:pt x="255" y="719"/>
                      <a:pt x="255" y="719"/>
                      <a:pt x="256" y="719"/>
                    </a:cubicBezTo>
                    <a:cubicBezTo>
                      <a:pt x="285" y="717"/>
                      <a:pt x="299" y="695"/>
                      <a:pt x="286" y="670"/>
                    </a:cubicBezTo>
                    <a:cubicBezTo>
                      <a:pt x="286" y="670"/>
                      <a:pt x="264" y="625"/>
                      <a:pt x="264" y="602"/>
                    </a:cubicBezTo>
                    <a:cubicBezTo>
                      <a:pt x="264" y="559"/>
                      <a:pt x="304" y="523"/>
                      <a:pt x="352" y="523"/>
                    </a:cubicBezTo>
                    <a:cubicBezTo>
                      <a:pt x="401" y="523"/>
                      <a:pt x="440" y="559"/>
                      <a:pt x="440" y="602"/>
                    </a:cubicBezTo>
                    <a:cubicBezTo>
                      <a:pt x="440" y="625"/>
                      <a:pt x="418" y="670"/>
                      <a:pt x="418" y="670"/>
                    </a:cubicBezTo>
                    <a:cubicBezTo>
                      <a:pt x="406" y="695"/>
                      <a:pt x="419" y="717"/>
                      <a:pt x="449" y="719"/>
                    </a:cubicBezTo>
                    <a:cubicBezTo>
                      <a:pt x="450" y="719"/>
                      <a:pt x="450" y="719"/>
                      <a:pt x="450" y="719"/>
                    </a:cubicBezTo>
                    <a:cubicBezTo>
                      <a:pt x="449" y="719"/>
                      <a:pt x="448" y="719"/>
                      <a:pt x="447" y="719"/>
                    </a:cubicBezTo>
                    <a:cubicBezTo>
                      <a:pt x="448" y="719"/>
                      <a:pt x="448" y="719"/>
                      <a:pt x="449" y="719"/>
                    </a:cubicBezTo>
                    <a:cubicBezTo>
                      <a:pt x="448" y="719"/>
                      <a:pt x="447" y="719"/>
                      <a:pt x="447" y="719"/>
                    </a:cubicBezTo>
                    <a:cubicBezTo>
                      <a:pt x="448" y="719"/>
                      <a:pt x="450" y="719"/>
                      <a:pt x="454" y="719"/>
                    </a:cubicBezTo>
                    <a:cubicBezTo>
                      <a:pt x="674" y="719"/>
                      <a:pt x="674" y="719"/>
                      <a:pt x="674" y="719"/>
                    </a:cubicBezTo>
                    <a:cubicBezTo>
                      <a:pt x="674" y="719"/>
                      <a:pt x="674" y="719"/>
                      <a:pt x="674" y="719"/>
                    </a:cubicBezTo>
                    <a:cubicBezTo>
                      <a:pt x="721" y="719"/>
                      <a:pt x="721" y="719"/>
                      <a:pt x="721" y="719"/>
                    </a:cubicBezTo>
                    <a:cubicBezTo>
                      <a:pt x="721" y="471"/>
                      <a:pt x="721" y="471"/>
                      <a:pt x="721" y="471"/>
                    </a:cubicBezTo>
                    <a:cubicBezTo>
                      <a:pt x="721" y="466"/>
                      <a:pt x="721" y="466"/>
                      <a:pt x="721" y="466"/>
                    </a:cubicBezTo>
                    <a:cubicBezTo>
                      <a:pt x="721" y="466"/>
                      <a:pt x="721" y="466"/>
                      <a:pt x="721" y="466"/>
                    </a:cubicBezTo>
                    <a:cubicBezTo>
                      <a:pt x="723" y="443"/>
                      <a:pt x="735" y="430"/>
                      <a:pt x="753" y="430"/>
                    </a:cubicBezTo>
                    <a:cubicBezTo>
                      <a:pt x="758" y="430"/>
                      <a:pt x="764" y="431"/>
                      <a:pt x="771" y="434"/>
                    </a:cubicBezTo>
                    <a:cubicBezTo>
                      <a:pt x="771" y="434"/>
                      <a:pt x="816" y="457"/>
                      <a:pt x="839" y="457"/>
                    </a:cubicBezTo>
                    <a:cubicBezTo>
                      <a:pt x="882" y="457"/>
                      <a:pt x="917" y="417"/>
                      <a:pt x="917" y="368"/>
                    </a:cubicBezTo>
                    <a:cubicBezTo>
                      <a:pt x="917" y="320"/>
                      <a:pt x="882" y="280"/>
                      <a:pt x="839" y="280"/>
                    </a:cubicBezTo>
                    <a:cubicBezTo>
                      <a:pt x="816" y="280"/>
                      <a:pt x="771" y="302"/>
                      <a:pt x="771" y="302"/>
                    </a:cubicBezTo>
                    <a:cubicBezTo>
                      <a:pt x="764" y="306"/>
                      <a:pt x="758" y="307"/>
                      <a:pt x="753" y="307"/>
                    </a:cubicBezTo>
                    <a:cubicBezTo>
                      <a:pt x="736" y="307"/>
                      <a:pt x="724" y="294"/>
                      <a:pt x="721" y="273"/>
                    </a:cubicBezTo>
                    <a:cubicBezTo>
                      <a:pt x="722" y="273"/>
                      <a:pt x="722" y="273"/>
                      <a:pt x="722" y="273"/>
                    </a:cubicBezTo>
                    <a:cubicBezTo>
                      <a:pt x="721" y="273"/>
                      <a:pt x="721" y="273"/>
                      <a:pt x="721" y="273"/>
                    </a:cubicBezTo>
                    <a:cubicBezTo>
                      <a:pt x="721" y="272"/>
                      <a:pt x="721" y="272"/>
                      <a:pt x="721" y="271"/>
                    </a:cubicBezTo>
                    <a:cubicBezTo>
                      <a:pt x="721" y="272"/>
                      <a:pt x="721" y="272"/>
                      <a:pt x="721" y="273"/>
                    </a:cubicBezTo>
                    <a:cubicBezTo>
                      <a:pt x="721" y="273"/>
                      <a:pt x="721" y="273"/>
                      <a:pt x="721" y="273"/>
                    </a:cubicBezTo>
                    <a:cubicBezTo>
                      <a:pt x="721" y="273"/>
                      <a:pt x="721" y="273"/>
                      <a:pt x="721" y="273"/>
                    </a:cubicBezTo>
                    <a:cubicBezTo>
                      <a:pt x="721" y="272"/>
                      <a:pt x="721" y="269"/>
                      <a:pt x="721" y="267"/>
                    </a:cubicBezTo>
                    <a:cubicBezTo>
                      <a:pt x="721" y="0"/>
                      <a:pt x="721" y="0"/>
                      <a:pt x="721" y="0"/>
                    </a:cubicBezTo>
                  </a:path>
                </a:pathLst>
              </a:custGeom>
              <a:solidFill>
                <a:schemeClr val="accent1"/>
              </a:solidFill>
              <a:ln w="9525">
                <a:noFill/>
                <a:round/>
                <a:headEnd/>
                <a:tailEnd/>
              </a:ln>
            </p:spPr>
            <p:txBody>
              <a:bodyPr/>
              <a:lstStyle/>
              <a:p>
                <a:endParaRPr lang="ru-RU"/>
              </a:p>
            </p:txBody>
          </p:sp>
          <p:sp>
            <p:nvSpPr>
              <p:cNvPr id="23" name="Freeform 9"/>
              <p:cNvSpPr>
                <a:spLocks/>
              </p:cNvSpPr>
              <p:nvPr/>
            </p:nvSpPr>
            <p:spPr bwMode="auto">
              <a:xfrm>
                <a:off x="6723547" y="1945087"/>
                <a:ext cx="1162384" cy="912474"/>
              </a:xfrm>
              <a:custGeom>
                <a:avLst/>
                <a:gdLst>
                  <a:gd name="T0" fmla="*/ 196 w 917"/>
                  <a:gd name="T1" fmla="*/ 0 h 719"/>
                  <a:gd name="T2" fmla="*/ 196 w 917"/>
                  <a:gd name="T3" fmla="*/ 267 h 719"/>
                  <a:gd name="T4" fmla="*/ 196 w 917"/>
                  <a:gd name="T5" fmla="*/ 273 h 719"/>
                  <a:gd name="T6" fmla="*/ 196 w 917"/>
                  <a:gd name="T7" fmla="*/ 274 h 719"/>
                  <a:gd name="T8" fmla="*/ 196 w 917"/>
                  <a:gd name="T9" fmla="*/ 273 h 719"/>
                  <a:gd name="T10" fmla="*/ 196 w 917"/>
                  <a:gd name="T11" fmla="*/ 271 h 719"/>
                  <a:gd name="T12" fmla="*/ 196 w 917"/>
                  <a:gd name="T13" fmla="*/ 273 h 719"/>
                  <a:gd name="T14" fmla="*/ 196 w 917"/>
                  <a:gd name="T15" fmla="*/ 273 h 719"/>
                  <a:gd name="T16" fmla="*/ 164 w 917"/>
                  <a:gd name="T17" fmla="*/ 307 h 719"/>
                  <a:gd name="T18" fmla="*/ 146 w 917"/>
                  <a:gd name="T19" fmla="*/ 303 h 719"/>
                  <a:gd name="T20" fmla="*/ 78 w 917"/>
                  <a:gd name="T21" fmla="*/ 280 h 719"/>
                  <a:gd name="T22" fmla="*/ 0 w 917"/>
                  <a:gd name="T23" fmla="*/ 369 h 719"/>
                  <a:gd name="T24" fmla="*/ 78 w 917"/>
                  <a:gd name="T25" fmla="*/ 457 h 719"/>
                  <a:gd name="T26" fmla="*/ 146 w 917"/>
                  <a:gd name="T27" fmla="*/ 435 h 719"/>
                  <a:gd name="T28" fmla="*/ 165 w 917"/>
                  <a:gd name="T29" fmla="*/ 430 h 719"/>
                  <a:gd name="T30" fmla="*/ 196 w 917"/>
                  <a:gd name="T31" fmla="*/ 466 h 719"/>
                  <a:gd name="T32" fmla="*/ 196 w 917"/>
                  <a:gd name="T33" fmla="*/ 466 h 719"/>
                  <a:gd name="T34" fmla="*/ 196 w 917"/>
                  <a:gd name="T35" fmla="*/ 471 h 719"/>
                  <a:gd name="T36" fmla="*/ 196 w 917"/>
                  <a:gd name="T37" fmla="*/ 719 h 719"/>
                  <a:gd name="T38" fmla="*/ 243 w 917"/>
                  <a:gd name="T39" fmla="*/ 719 h 719"/>
                  <a:gd name="T40" fmla="*/ 243 w 917"/>
                  <a:gd name="T41" fmla="*/ 719 h 719"/>
                  <a:gd name="T42" fmla="*/ 463 w 917"/>
                  <a:gd name="T43" fmla="*/ 719 h 719"/>
                  <a:gd name="T44" fmla="*/ 470 w 917"/>
                  <a:gd name="T45" fmla="*/ 719 h 719"/>
                  <a:gd name="T46" fmla="*/ 468 w 917"/>
                  <a:gd name="T47" fmla="*/ 719 h 719"/>
                  <a:gd name="T48" fmla="*/ 470 w 917"/>
                  <a:gd name="T49" fmla="*/ 719 h 719"/>
                  <a:gd name="T50" fmla="*/ 467 w 917"/>
                  <a:gd name="T51" fmla="*/ 719 h 719"/>
                  <a:gd name="T52" fmla="*/ 468 w 917"/>
                  <a:gd name="T53" fmla="*/ 719 h 719"/>
                  <a:gd name="T54" fmla="*/ 499 w 917"/>
                  <a:gd name="T55" fmla="*/ 670 h 719"/>
                  <a:gd name="T56" fmla="*/ 477 w 917"/>
                  <a:gd name="T57" fmla="*/ 602 h 719"/>
                  <a:gd name="T58" fmla="*/ 565 w 917"/>
                  <a:gd name="T59" fmla="*/ 524 h 719"/>
                  <a:gd name="T60" fmla="*/ 653 w 917"/>
                  <a:gd name="T61" fmla="*/ 602 h 719"/>
                  <a:gd name="T62" fmla="*/ 631 w 917"/>
                  <a:gd name="T63" fmla="*/ 670 h 719"/>
                  <a:gd name="T64" fmla="*/ 661 w 917"/>
                  <a:gd name="T65" fmla="*/ 719 h 719"/>
                  <a:gd name="T66" fmla="*/ 663 w 917"/>
                  <a:gd name="T67" fmla="*/ 719 h 719"/>
                  <a:gd name="T68" fmla="*/ 668 w 917"/>
                  <a:gd name="T69" fmla="*/ 719 h 719"/>
                  <a:gd name="T70" fmla="*/ 757 w 917"/>
                  <a:gd name="T71" fmla="*/ 719 h 719"/>
                  <a:gd name="T72" fmla="*/ 915 w 917"/>
                  <a:gd name="T73" fmla="*/ 719 h 719"/>
                  <a:gd name="T74" fmla="*/ 915 w 917"/>
                  <a:gd name="T75" fmla="*/ 471 h 719"/>
                  <a:gd name="T76" fmla="*/ 915 w 917"/>
                  <a:gd name="T77" fmla="*/ 271 h 719"/>
                  <a:gd name="T78" fmla="*/ 915 w 917"/>
                  <a:gd name="T79" fmla="*/ 271 h 719"/>
                  <a:gd name="T80" fmla="*/ 915 w 917"/>
                  <a:gd name="T81" fmla="*/ 267 h 719"/>
                  <a:gd name="T82" fmla="*/ 915 w 917"/>
                  <a:gd name="T83" fmla="*/ 0 h 719"/>
                  <a:gd name="T84" fmla="*/ 872 w 917"/>
                  <a:gd name="T85" fmla="*/ 0 h 719"/>
                  <a:gd name="T86" fmla="*/ 667 w 917"/>
                  <a:gd name="T87" fmla="*/ 0 h 719"/>
                  <a:gd name="T88" fmla="*/ 661 w 917"/>
                  <a:gd name="T89" fmla="*/ 0 h 719"/>
                  <a:gd name="T90" fmla="*/ 660 w 917"/>
                  <a:gd name="T91" fmla="*/ 0 h 719"/>
                  <a:gd name="T92" fmla="*/ 661 w 917"/>
                  <a:gd name="T93" fmla="*/ 0 h 719"/>
                  <a:gd name="T94" fmla="*/ 462 w 917"/>
                  <a:gd name="T95" fmla="*/ 0 h 719"/>
                  <a:gd name="T96" fmla="*/ 354 w 917"/>
                  <a:gd name="T97" fmla="*/ 0 h 719"/>
                  <a:gd name="T98" fmla="*/ 354 w 917"/>
                  <a:gd name="T99" fmla="*/ 0 h 719"/>
                  <a:gd name="T100" fmla="*/ 250 w 917"/>
                  <a:gd name="T101" fmla="*/ 0 h 719"/>
                  <a:gd name="T102" fmla="*/ 196 w 917"/>
                  <a:gd name="T103"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7" h="719">
                    <a:moveTo>
                      <a:pt x="196" y="0"/>
                    </a:moveTo>
                    <a:cubicBezTo>
                      <a:pt x="196" y="267"/>
                      <a:pt x="196" y="267"/>
                      <a:pt x="196" y="267"/>
                    </a:cubicBezTo>
                    <a:cubicBezTo>
                      <a:pt x="196" y="270"/>
                      <a:pt x="196" y="272"/>
                      <a:pt x="196" y="273"/>
                    </a:cubicBezTo>
                    <a:cubicBezTo>
                      <a:pt x="196" y="274"/>
                      <a:pt x="196" y="274"/>
                      <a:pt x="196" y="274"/>
                    </a:cubicBezTo>
                    <a:cubicBezTo>
                      <a:pt x="196" y="273"/>
                      <a:pt x="196" y="273"/>
                      <a:pt x="196" y="273"/>
                    </a:cubicBezTo>
                    <a:cubicBezTo>
                      <a:pt x="196" y="272"/>
                      <a:pt x="196" y="272"/>
                      <a:pt x="196" y="271"/>
                    </a:cubicBezTo>
                    <a:cubicBezTo>
                      <a:pt x="196" y="272"/>
                      <a:pt x="196" y="272"/>
                      <a:pt x="196" y="273"/>
                    </a:cubicBezTo>
                    <a:cubicBezTo>
                      <a:pt x="196" y="273"/>
                      <a:pt x="196" y="273"/>
                      <a:pt x="196" y="273"/>
                    </a:cubicBezTo>
                    <a:cubicBezTo>
                      <a:pt x="193" y="294"/>
                      <a:pt x="181" y="307"/>
                      <a:pt x="164" y="307"/>
                    </a:cubicBezTo>
                    <a:cubicBezTo>
                      <a:pt x="159" y="307"/>
                      <a:pt x="153" y="306"/>
                      <a:pt x="146" y="303"/>
                    </a:cubicBezTo>
                    <a:cubicBezTo>
                      <a:pt x="146" y="303"/>
                      <a:pt x="101" y="280"/>
                      <a:pt x="78" y="280"/>
                    </a:cubicBezTo>
                    <a:cubicBezTo>
                      <a:pt x="35" y="280"/>
                      <a:pt x="0" y="320"/>
                      <a:pt x="0" y="369"/>
                    </a:cubicBezTo>
                    <a:cubicBezTo>
                      <a:pt x="0" y="417"/>
                      <a:pt x="35" y="457"/>
                      <a:pt x="78" y="457"/>
                    </a:cubicBezTo>
                    <a:cubicBezTo>
                      <a:pt x="101" y="457"/>
                      <a:pt x="146" y="435"/>
                      <a:pt x="146" y="435"/>
                    </a:cubicBezTo>
                    <a:cubicBezTo>
                      <a:pt x="153" y="431"/>
                      <a:pt x="159" y="430"/>
                      <a:pt x="165" y="430"/>
                    </a:cubicBezTo>
                    <a:cubicBezTo>
                      <a:pt x="182" y="430"/>
                      <a:pt x="194" y="443"/>
                      <a:pt x="196" y="466"/>
                    </a:cubicBezTo>
                    <a:cubicBezTo>
                      <a:pt x="196" y="466"/>
                      <a:pt x="196" y="466"/>
                      <a:pt x="196" y="466"/>
                    </a:cubicBezTo>
                    <a:cubicBezTo>
                      <a:pt x="196" y="471"/>
                      <a:pt x="196" y="471"/>
                      <a:pt x="196" y="471"/>
                    </a:cubicBezTo>
                    <a:cubicBezTo>
                      <a:pt x="196" y="719"/>
                      <a:pt x="196" y="719"/>
                      <a:pt x="196" y="719"/>
                    </a:cubicBezTo>
                    <a:cubicBezTo>
                      <a:pt x="243" y="719"/>
                      <a:pt x="243" y="719"/>
                      <a:pt x="243" y="719"/>
                    </a:cubicBezTo>
                    <a:cubicBezTo>
                      <a:pt x="243" y="719"/>
                      <a:pt x="243" y="719"/>
                      <a:pt x="243" y="719"/>
                    </a:cubicBezTo>
                    <a:cubicBezTo>
                      <a:pt x="463" y="719"/>
                      <a:pt x="463" y="719"/>
                      <a:pt x="463" y="719"/>
                    </a:cubicBezTo>
                    <a:cubicBezTo>
                      <a:pt x="467" y="719"/>
                      <a:pt x="469" y="719"/>
                      <a:pt x="470" y="719"/>
                    </a:cubicBezTo>
                    <a:cubicBezTo>
                      <a:pt x="470" y="719"/>
                      <a:pt x="469" y="719"/>
                      <a:pt x="468" y="719"/>
                    </a:cubicBezTo>
                    <a:cubicBezTo>
                      <a:pt x="469" y="719"/>
                      <a:pt x="469" y="719"/>
                      <a:pt x="470" y="719"/>
                    </a:cubicBezTo>
                    <a:cubicBezTo>
                      <a:pt x="469" y="719"/>
                      <a:pt x="468" y="719"/>
                      <a:pt x="467" y="719"/>
                    </a:cubicBezTo>
                    <a:cubicBezTo>
                      <a:pt x="468" y="719"/>
                      <a:pt x="468" y="719"/>
                      <a:pt x="468" y="719"/>
                    </a:cubicBezTo>
                    <a:cubicBezTo>
                      <a:pt x="498" y="717"/>
                      <a:pt x="511" y="695"/>
                      <a:pt x="499" y="670"/>
                    </a:cubicBezTo>
                    <a:cubicBezTo>
                      <a:pt x="499" y="670"/>
                      <a:pt x="477" y="625"/>
                      <a:pt x="477" y="602"/>
                    </a:cubicBezTo>
                    <a:cubicBezTo>
                      <a:pt x="477" y="559"/>
                      <a:pt x="516" y="524"/>
                      <a:pt x="565" y="524"/>
                    </a:cubicBezTo>
                    <a:cubicBezTo>
                      <a:pt x="613" y="524"/>
                      <a:pt x="653" y="559"/>
                      <a:pt x="653" y="602"/>
                    </a:cubicBezTo>
                    <a:cubicBezTo>
                      <a:pt x="653" y="625"/>
                      <a:pt x="631" y="670"/>
                      <a:pt x="631" y="670"/>
                    </a:cubicBezTo>
                    <a:cubicBezTo>
                      <a:pt x="618" y="696"/>
                      <a:pt x="632" y="717"/>
                      <a:pt x="661" y="719"/>
                    </a:cubicBezTo>
                    <a:cubicBezTo>
                      <a:pt x="662" y="719"/>
                      <a:pt x="662" y="719"/>
                      <a:pt x="663" y="719"/>
                    </a:cubicBezTo>
                    <a:cubicBezTo>
                      <a:pt x="668" y="719"/>
                      <a:pt x="668" y="719"/>
                      <a:pt x="668" y="719"/>
                    </a:cubicBezTo>
                    <a:cubicBezTo>
                      <a:pt x="757" y="719"/>
                      <a:pt x="757" y="719"/>
                      <a:pt x="757" y="719"/>
                    </a:cubicBezTo>
                    <a:cubicBezTo>
                      <a:pt x="915" y="719"/>
                      <a:pt x="915" y="719"/>
                      <a:pt x="915" y="719"/>
                    </a:cubicBezTo>
                    <a:cubicBezTo>
                      <a:pt x="915" y="471"/>
                      <a:pt x="915" y="471"/>
                      <a:pt x="915" y="471"/>
                    </a:cubicBezTo>
                    <a:cubicBezTo>
                      <a:pt x="915" y="471"/>
                      <a:pt x="917" y="301"/>
                      <a:pt x="915" y="271"/>
                    </a:cubicBezTo>
                    <a:cubicBezTo>
                      <a:pt x="915" y="271"/>
                      <a:pt x="915" y="271"/>
                      <a:pt x="915" y="271"/>
                    </a:cubicBezTo>
                    <a:cubicBezTo>
                      <a:pt x="915" y="271"/>
                      <a:pt x="915" y="270"/>
                      <a:pt x="915" y="267"/>
                    </a:cubicBezTo>
                    <a:cubicBezTo>
                      <a:pt x="915" y="0"/>
                      <a:pt x="915" y="0"/>
                      <a:pt x="915" y="0"/>
                    </a:cubicBezTo>
                    <a:cubicBezTo>
                      <a:pt x="915" y="0"/>
                      <a:pt x="888" y="0"/>
                      <a:pt x="872" y="0"/>
                    </a:cubicBezTo>
                    <a:cubicBezTo>
                      <a:pt x="667" y="0"/>
                      <a:pt x="667" y="0"/>
                      <a:pt x="667" y="0"/>
                    </a:cubicBezTo>
                    <a:cubicBezTo>
                      <a:pt x="666" y="0"/>
                      <a:pt x="664" y="0"/>
                      <a:pt x="661" y="0"/>
                    </a:cubicBezTo>
                    <a:cubicBezTo>
                      <a:pt x="661" y="0"/>
                      <a:pt x="660" y="0"/>
                      <a:pt x="660" y="0"/>
                    </a:cubicBezTo>
                    <a:cubicBezTo>
                      <a:pt x="661" y="0"/>
                      <a:pt x="661" y="0"/>
                      <a:pt x="661" y="0"/>
                    </a:cubicBezTo>
                    <a:cubicBezTo>
                      <a:pt x="628" y="0"/>
                      <a:pt x="462" y="0"/>
                      <a:pt x="462" y="0"/>
                    </a:cubicBezTo>
                    <a:cubicBezTo>
                      <a:pt x="354" y="0"/>
                      <a:pt x="354" y="0"/>
                      <a:pt x="354" y="0"/>
                    </a:cubicBezTo>
                    <a:cubicBezTo>
                      <a:pt x="354" y="0"/>
                      <a:pt x="354" y="0"/>
                      <a:pt x="354" y="0"/>
                    </a:cubicBezTo>
                    <a:cubicBezTo>
                      <a:pt x="250" y="0"/>
                      <a:pt x="250" y="0"/>
                      <a:pt x="250" y="0"/>
                    </a:cubicBezTo>
                    <a:cubicBezTo>
                      <a:pt x="246" y="0"/>
                      <a:pt x="200" y="0"/>
                      <a:pt x="196" y="0"/>
                    </a:cubicBezTo>
                  </a:path>
                </a:pathLst>
              </a:custGeom>
              <a:solidFill>
                <a:schemeClr val="accent3"/>
              </a:solidFill>
              <a:ln>
                <a:noFill/>
              </a:ln>
            </p:spPr>
            <p:txBody>
              <a:bodyPr/>
              <a:lstStyle/>
              <a:p>
                <a:pPr fontAlgn="auto">
                  <a:spcBef>
                    <a:spcPts val="0"/>
                  </a:spcBef>
                  <a:spcAft>
                    <a:spcPts val="0"/>
                  </a:spcAft>
                  <a:defRPr/>
                </a:pPr>
                <a:endParaRPr lang="en-US">
                  <a:latin typeface="+mn-lt"/>
                </a:endParaRPr>
              </a:p>
            </p:txBody>
          </p:sp>
          <p:sp>
            <p:nvSpPr>
              <p:cNvPr id="24" name="Freeform 14"/>
              <p:cNvSpPr>
                <a:spLocks noEditPoints="1"/>
              </p:cNvSpPr>
              <p:nvPr/>
            </p:nvSpPr>
            <p:spPr bwMode="auto">
              <a:xfrm>
                <a:off x="6961646" y="2977072"/>
                <a:ext cx="932553" cy="1440578"/>
              </a:xfrm>
              <a:custGeom>
                <a:avLst/>
                <a:gdLst>
                  <a:gd name="T0" fmla="*/ 0 w 734"/>
                  <a:gd name="T1" fmla="*/ 674 h 1135"/>
                  <a:gd name="T2" fmla="*/ 0 w 734"/>
                  <a:gd name="T3" fmla="*/ 674 h 1135"/>
                  <a:gd name="T4" fmla="*/ 0 w 734"/>
                  <a:gd name="T5" fmla="*/ 674 h 1135"/>
                  <a:gd name="T6" fmla="*/ 371 w 734"/>
                  <a:gd name="T7" fmla="*/ 0 h 1135"/>
                  <a:gd name="T8" fmla="*/ 281 w 734"/>
                  <a:gd name="T9" fmla="*/ 81 h 1135"/>
                  <a:gd name="T10" fmla="*/ 303 w 734"/>
                  <a:gd name="T11" fmla="*/ 150 h 1135"/>
                  <a:gd name="T12" fmla="*/ 271 w 734"/>
                  <a:gd name="T13" fmla="*/ 200 h 1135"/>
                  <a:gd name="T14" fmla="*/ 266 w 734"/>
                  <a:gd name="T15" fmla="*/ 201 h 1135"/>
                  <a:gd name="T16" fmla="*/ 0 w 734"/>
                  <a:gd name="T17" fmla="*/ 201 h 1135"/>
                  <a:gd name="T18" fmla="*/ 0 w 734"/>
                  <a:gd name="T19" fmla="*/ 256 h 1135"/>
                  <a:gd name="T20" fmla="*/ 0 w 734"/>
                  <a:gd name="T21" fmla="*/ 362 h 1135"/>
                  <a:gd name="T22" fmla="*/ 0 w 734"/>
                  <a:gd name="T23" fmla="*/ 362 h 1135"/>
                  <a:gd name="T24" fmla="*/ 0 w 734"/>
                  <a:gd name="T25" fmla="*/ 432 h 1135"/>
                  <a:gd name="T26" fmla="*/ 0 w 734"/>
                  <a:gd name="T27" fmla="*/ 473 h 1135"/>
                  <a:gd name="T28" fmla="*/ 0 w 734"/>
                  <a:gd name="T29" fmla="*/ 478 h 1135"/>
                  <a:gd name="T30" fmla="*/ 32 w 734"/>
                  <a:gd name="T31" fmla="*/ 515 h 1135"/>
                  <a:gd name="T32" fmla="*/ 51 w 734"/>
                  <a:gd name="T33" fmla="*/ 510 h 1135"/>
                  <a:gd name="T34" fmla="*/ 120 w 734"/>
                  <a:gd name="T35" fmla="*/ 487 h 1135"/>
                  <a:gd name="T36" fmla="*/ 200 w 734"/>
                  <a:gd name="T37" fmla="*/ 577 h 1135"/>
                  <a:gd name="T38" fmla="*/ 120 w 734"/>
                  <a:gd name="T39" fmla="*/ 667 h 1135"/>
                  <a:gd name="T40" fmla="*/ 51 w 734"/>
                  <a:gd name="T41" fmla="*/ 645 h 1135"/>
                  <a:gd name="T42" fmla="*/ 32 w 734"/>
                  <a:gd name="T43" fmla="*/ 640 h 1135"/>
                  <a:gd name="T44" fmla="*/ 0 w 734"/>
                  <a:gd name="T45" fmla="*/ 677 h 1135"/>
                  <a:gd name="T46" fmla="*/ 0 w 734"/>
                  <a:gd name="T47" fmla="*/ 674 h 1135"/>
                  <a:gd name="T48" fmla="*/ 0 w 734"/>
                  <a:gd name="T49" fmla="*/ 677 h 1135"/>
                  <a:gd name="T50" fmla="*/ 0 w 734"/>
                  <a:gd name="T51" fmla="*/ 677 h 1135"/>
                  <a:gd name="T52" fmla="*/ 0 w 734"/>
                  <a:gd name="T53" fmla="*/ 682 h 1135"/>
                  <a:gd name="T54" fmla="*/ 0 w 734"/>
                  <a:gd name="T55" fmla="*/ 757 h 1135"/>
                  <a:gd name="T56" fmla="*/ 0 w 734"/>
                  <a:gd name="T57" fmla="*/ 891 h 1135"/>
                  <a:gd name="T58" fmla="*/ 0 w 734"/>
                  <a:gd name="T59" fmla="*/ 935 h 1135"/>
                  <a:gd name="T60" fmla="*/ 266 w 734"/>
                  <a:gd name="T61" fmla="*/ 935 h 1135"/>
                  <a:gd name="T62" fmla="*/ 271 w 734"/>
                  <a:gd name="T63" fmla="*/ 935 h 1135"/>
                  <a:gd name="T64" fmla="*/ 303 w 734"/>
                  <a:gd name="T65" fmla="*/ 986 h 1135"/>
                  <a:gd name="T66" fmla="*/ 281 w 734"/>
                  <a:gd name="T67" fmla="*/ 1055 h 1135"/>
                  <a:gd name="T68" fmla="*/ 370 w 734"/>
                  <a:gd name="T69" fmla="*/ 1135 h 1135"/>
                  <a:gd name="T70" fmla="*/ 460 w 734"/>
                  <a:gd name="T71" fmla="*/ 1055 h 1135"/>
                  <a:gd name="T72" fmla="*/ 438 w 734"/>
                  <a:gd name="T73" fmla="*/ 986 h 1135"/>
                  <a:gd name="T74" fmla="*/ 470 w 734"/>
                  <a:gd name="T75" fmla="*/ 935 h 1135"/>
                  <a:gd name="T76" fmla="*/ 468 w 734"/>
                  <a:gd name="T77" fmla="*/ 935 h 1135"/>
                  <a:gd name="T78" fmla="*/ 474 w 734"/>
                  <a:gd name="T79" fmla="*/ 935 h 1135"/>
                  <a:gd name="T80" fmla="*/ 734 w 734"/>
                  <a:gd name="T81" fmla="*/ 935 h 1135"/>
                  <a:gd name="T82" fmla="*/ 734 w 734"/>
                  <a:gd name="T83" fmla="*/ 774 h 1135"/>
                  <a:gd name="T84" fmla="*/ 734 w 734"/>
                  <a:gd name="T85" fmla="*/ 681 h 1135"/>
                  <a:gd name="T86" fmla="*/ 734 w 734"/>
                  <a:gd name="T87" fmla="*/ 480 h 1135"/>
                  <a:gd name="T88" fmla="*/ 734 w 734"/>
                  <a:gd name="T89" fmla="*/ 480 h 1135"/>
                  <a:gd name="T90" fmla="*/ 734 w 734"/>
                  <a:gd name="T91" fmla="*/ 478 h 1135"/>
                  <a:gd name="T92" fmla="*/ 734 w 734"/>
                  <a:gd name="T93" fmla="*/ 477 h 1135"/>
                  <a:gd name="T94" fmla="*/ 734 w 734"/>
                  <a:gd name="T95" fmla="*/ 472 h 1135"/>
                  <a:gd name="T96" fmla="*/ 734 w 734"/>
                  <a:gd name="T97" fmla="*/ 422 h 1135"/>
                  <a:gd name="T98" fmla="*/ 734 w 734"/>
                  <a:gd name="T99" fmla="*/ 249 h 1135"/>
                  <a:gd name="T100" fmla="*/ 734 w 734"/>
                  <a:gd name="T101" fmla="*/ 249 h 1135"/>
                  <a:gd name="T102" fmla="*/ 734 w 734"/>
                  <a:gd name="T103" fmla="*/ 201 h 1135"/>
                  <a:gd name="T104" fmla="*/ 734 w 734"/>
                  <a:gd name="T105" fmla="*/ 201 h 1135"/>
                  <a:gd name="T106" fmla="*/ 475 w 734"/>
                  <a:gd name="T107" fmla="*/ 201 h 1135"/>
                  <a:gd name="T108" fmla="*/ 468 w 734"/>
                  <a:gd name="T109" fmla="*/ 201 h 1135"/>
                  <a:gd name="T110" fmla="*/ 470 w 734"/>
                  <a:gd name="T111" fmla="*/ 200 h 1135"/>
                  <a:gd name="T112" fmla="*/ 438 w 734"/>
                  <a:gd name="T113" fmla="*/ 150 h 1135"/>
                  <a:gd name="T114" fmla="*/ 460 w 734"/>
                  <a:gd name="T115" fmla="*/ 81 h 1135"/>
                  <a:gd name="T116" fmla="*/ 371 w 734"/>
                  <a:gd name="T117"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4" h="1135">
                    <a:moveTo>
                      <a:pt x="0" y="674"/>
                    </a:moveTo>
                    <a:cubicBezTo>
                      <a:pt x="0" y="674"/>
                      <a:pt x="0" y="674"/>
                      <a:pt x="0" y="674"/>
                    </a:cubicBezTo>
                    <a:cubicBezTo>
                      <a:pt x="0" y="674"/>
                      <a:pt x="0" y="674"/>
                      <a:pt x="0" y="674"/>
                    </a:cubicBezTo>
                    <a:moveTo>
                      <a:pt x="371" y="0"/>
                    </a:moveTo>
                    <a:cubicBezTo>
                      <a:pt x="321" y="0"/>
                      <a:pt x="281" y="36"/>
                      <a:pt x="281" y="81"/>
                    </a:cubicBezTo>
                    <a:cubicBezTo>
                      <a:pt x="281" y="104"/>
                      <a:pt x="303" y="150"/>
                      <a:pt x="303" y="150"/>
                    </a:cubicBezTo>
                    <a:cubicBezTo>
                      <a:pt x="316" y="176"/>
                      <a:pt x="302" y="198"/>
                      <a:pt x="271" y="200"/>
                    </a:cubicBezTo>
                    <a:cubicBezTo>
                      <a:pt x="266" y="201"/>
                      <a:pt x="266" y="201"/>
                      <a:pt x="266" y="201"/>
                    </a:cubicBezTo>
                    <a:cubicBezTo>
                      <a:pt x="0" y="201"/>
                      <a:pt x="0" y="201"/>
                      <a:pt x="0" y="201"/>
                    </a:cubicBezTo>
                    <a:cubicBezTo>
                      <a:pt x="0" y="201"/>
                      <a:pt x="0" y="252"/>
                      <a:pt x="0" y="256"/>
                    </a:cubicBezTo>
                    <a:cubicBezTo>
                      <a:pt x="0" y="362"/>
                      <a:pt x="0" y="362"/>
                      <a:pt x="0" y="362"/>
                    </a:cubicBezTo>
                    <a:cubicBezTo>
                      <a:pt x="0" y="362"/>
                      <a:pt x="0" y="362"/>
                      <a:pt x="0" y="362"/>
                    </a:cubicBezTo>
                    <a:cubicBezTo>
                      <a:pt x="0" y="432"/>
                      <a:pt x="0" y="432"/>
                      <a:pt x="0" y="432"/>
                    </a:cubicBezTo>
                    <a:cubicBezTo>
                      <a:pt x="0" y="473"/>
                      <a:pt x="0" y="473"/>
                      <a:pt x="0" y="473"/>
                    </a:cubicBezTo>
                    <a:cubicBezTo>
                      <a:pt x="0" y="475"/>
                      <a:pt x="0" y="476"/>
                      <a:pt x="0" y="478"/>
                    </a:cubicBezTo>
                    <a:cubicBezTo>
                      <a:pt x="2" y="501"/>
                      <a:pt x="14" y="515"/>
                      <a:pt x="32" y="515"/>
                    </a:cubicBezTo>
                    <a:cubicBezTo>
                      <a:pt x="38" y="515"/>
                      <a:pt x="44" y="513"/>
                      <a:pt x="51" y="510"/>
                    </a:cubicBezTo>
                    <a:cubicBezTo>
                      <a:pt x="51" y="510"/>
                      <a:pt x="97" y="487"/>
                      <a:pt x="120" y="487"/>
                    </a:cubicBezTo>
                    <a:cubicBezTo>
                      <a:pt x="164" y="487"/>
                      <a:pt x="200" y="528"/>
                      <a:pt x="200" y="577"/>
                    </a:cubicBezTo>
                    <a:cubicBezTo>
                      <a:pt x="200" y="627"/>
                      <a:pt x="164" y="667"/>
                      <a:pt x="120" y="667"/>
                    </a:cubicBezTo>
                    <a:cubicBezTo>
                      <a:pt x="97" y="667"/>
                      <a:pt x="51" y="645"/>
                      <a:pt x="51" y="645"/>
                    </a:cubicBezTo>
                    <a:cubicBezTo>
                      <a:pt x="44" y="641"/>
                      <a:pt x="38" y="640"/>
                      <a:pt x="32" y="640"/>
                    </a:cubicBezTo>
                    <a:cubicBezTo>
                      <a:pt x="14" y="640"/>
                      <a:pt x="1" y="654"/>
                      <a:pt x="0" y="677"/>
                    </a:cubicBezTo>
                    <a:cubicBezTo>
                      <a:pt x="0" y="676"/>
                      <a:pt x="0" y="675"/>
                      <a:pt x="0" y="674"/>
                    </a:cubicBezTo>
                    <a:cubicBezTo>
                      <a:pt x="0" y="675"/>
                      <a:pt x="0" y="676"/>
                      <a:pt x="0" y="677"/>
                    </a:cubicBezTo>
                    <a:cubicBezTo>
                      <a:pt x="0" y="677"/>
                      <a:pt x="0" y="677"/>
                      <a:pt x="0" y="677"/>
                    </a:cubicBezTo>
                    <a:cubicBezTo>
                      <a:pt x="0" y="682"/>
                      <a:pt x="0" y="682"/>
                      <a:pt x="0" y="682"/>
                    </a:cubicBezTo>
                    <a:cubicBezTo>
                      <a:pt x="0" y="757"/>
                      <a:pt x="0" y="757"/>
                      <a:pt x="0" y="757"/>
                    </a:cubicBezTo>
                    <a:cubicBezTo>
                      <a:pt x="0" y="891"/>
                      <a:pt x="0" y="891"/>
                      <a:pt x="0" y="891"/>
                    </a:cubicBezTo>
                    <a:cubicBezTo>
                      <a:pt x="0" y="907"/>
                      <a:pt x="0" y="935"/>
                      <a:pt x="0" y="935"/>
                    </a:cubicBezTo>
                    <a:cubicBezTo>
                      <a:pt x="266" y="935"/>
                      <a:pt x="266" y="935"/>
                      <a:pt x="266" y="935"/>
                    </a:cubicBezTo>
                    <a:cubicBezTo>
                      <a:pt x="271" y="935"/>
                      <a:pt x="271" y="935"/>
                      <a:pt x="271" y="935"/>
                    </a:cubicBezTo>
                    <a:cubicBezTo>
                      <a:pt x="302" y="937"/>
                      <a:pt x="316" y="959"/>
                      <a:pt x="303" y="986"/>
                    </a:cubicBezTo>
                    <a:cubicBezTo>
                      <a:pt x="303" y="986"/>
                      <a:pt x="281" y="1032"/>
                      <a:pt x="281" y="1055"/>
                    </a:cubicBezTo>
                    <a:cubicBezTo>
                      <a:pt x="281" y="1099"/>
                      <a:pt x="321" y="1135"/>
                      <a:pt x="370" y="1135"/>
                    </a:cubicBezTo>
                    <a:cubicBezTo>
                      <a:pt x="420" y="1135"/>
                      <a:pt x="460" y="1099"/>
                      <a:pt x="460" y="1055"/>
                    </a:cubicBezTo>
                    <a:cubicBezTo>
                      <a:pt x="460" y="1032"/>
                      <a:pt x="438" y="986"/>
                      <a:pt x="438" y="986"/>
                    </a:cubicBezTo>
                    <a:cubicBezTo>
                      <a:pt x="425" y="959"/>
                      <a:pt x="439" y="937"/>
                      <a:pt x="470" y="935"/>
                    </a:cubicBezTo>
                    <a:cubicBezTo>
                      <a:pt x="470" y="935"/>
                      <a:pt x="469" y="935"/>
                      <a:pt x="468" y="935"/>
                    </a:cubicBezTo>
                    <a:cubicBezTo>
                      <a:pt x="470" y="935"/>
                      <a:pt x="472" y="935"/>
                      <a:pt x="474" y="935"/>
                    </a:cubicBezTo>
                    <a:cubicBezTo>
                      <a:pt x="734" y="935"/>
                      <a:pt x="734" y="935"/>
                      <a:pt x="734" y="935"/>
                    </a:cubicBezTo>
                    <a:cubicBezTo>
                      <a:pt x="734" y="774"/>
                      <a:pt x="734" y="774"/>
                      <a:pt x="734" y="774"/>
                    </a:cubicBezTo>
                    <a:cubicBezTo>
                      <a:pt x="734" y="681"/>
                      <a:pt x="734" y="681"/>
                      <a:pt x="734" y="681"/>
                    </a:cubicBezTo>
                    <a:cubicBezTo>
                      <a:pt x="734" y="680"/>
                      <a:pt x="734" y="480"/>
                      <a:pt x="734" y="480"/>
                    </a:cubicBezTo>
                    <a:cubicBezTo>
                      <a:pt x="734" y="480"/>
                      <a:pt x="734" y="480"/>
                      <a:pt x="734" y="480"/>
                    </a:cubicBezTo>
                    <a:cubicBezTo>
                      <a:pt x="734" y="480"/>
                      <a:pt x="734" y="479"/>
                      <a:pt x="734" y="478"/>
                    </a:cubicBezTo>
                    <a:cubicBezTo>
                      <a:pt x="734" y="477"/>
                      <a:pt x="734" y="477"/>
                      <a:pt x="734" y="477"/>
                    </a:cubicBezTo>
                    <a:cubicBezTo>
                      <a:pt x="734" y="472"/>
                      <a:pt x="734" y="472"/>
                      <a:pt x="734" y="472"/>
                    </a:cubicBezTo>
                    <a:cubicBezTo>
                      <a:pt x="734" y="422"/>
                      <a:pt x="734" y="422"/>
                      <a:pt x="734" y="422"/>
                    </a:cubicBezTo>
                    <a:cubicBezTo>
                      <a:pt x="734" y="249"/>
                      <a:pt x="734" y="249"/>
                      <a:pt x="734" y="249"/>
                    </a:cubicBezTo>
                    <a:cubicBezTo>
                      <a:pt x="734" y="249"/>
                      <a:pt x="734" y="249"/>
                      <a:pt x="734" y="249"/>
                    </a:cubicBezTo>
                    <a:cubicBezTo>
                      <a:pt x="734" y="201"/>
                      <a:pt x="734" y="201"/>
                      <a:pt x="734" y="201"/>
                    </a:cubicBezTo>
                    <a:cubicBezTo>
                      <a:pt x="734" y="201"/>
                      <a:pt x="734" y="201"/>
                      <a:pt x="734" y="201"/>
                    </a:cubicBezTo>
                    <a:cubicBezTo>
                      <a:pt x="475" y="201"/>
                      <a:pt x="475" y="201"/>
                      <a:pt x="475" y="201"/>
                    </a:cubicBezTo>
                    <a:cubicBezTo>
                      <a:pt x="471" y="201"/>
                      <a:pt x="469" y="201"/>
                      <a:pt x="468" y="201"/>
                    </a:cubicBezTo>
                    <a:cubicBezTo>
                      <a:pt x="468" y="201"/>
                      <a:pt x="469" y="201"/>
                      <a:pt x="470" y="200"/>
                    </a:cubicBezTo>
                    <a:cubicBezTo>
                      <a:pt x="439" y="198"/>
                      <a:pt x="425" y="176"/>
                      <a:pt x="438" y="150"/>
                    </a:cubicBezTo>
                    <a:cubicBezTo>
                      <a:pt x="438" y="150"/>
                      <a:pt x="460" y="104"/>
                      <a:pt x="460" y="81"/>
                    </a:cubicBezTo>
                    <a:cubicBezTo>
                      <a:pt x="460" y="36"/>
                      <a:pt x="420" y="0"/>
                      <a:pt x="371" y="0"/>
                    </a:cubicBezTo>
                  </a:path>
                </a:pathLst>
              </a:custGeom>
              <a:solidFill>
                <a:schemeClr val="accent4"/>
              </a:solidFill>
              <a:ln>
                <a:noFill/>
              </a:ln>
            </p:spPr>
            <p:txBody>
              <a:bodyPr/>
              <a:lstStyle/>
              <a:p>
                <a:pPr fontAlgn="auto">
                  <a:spcBef>
                    <a:spcPts val="0"/>
                  </a:spcBef>
                  <a:spcAft>
                    <a:spcPts val="0"/>
                  </a:spcAft>
                  <a:defRPr/>
                </a:pPr>
                <a:endParaRPr lang="en-US">
                  <a:latin typeface="+mn-lt"/>
                </a:endParaRPr>
              </a:p>
            </p:txBody>
          </p:sp>
          <p:sp>
            <p:nvSpPr>
              <p:cNvPr id="25" name="Freeform 17"/>
              <p:cNvSpPr>
                <a:spLocks noEditPoints="1"/>
              </p:cNvSpPr>
              <p:nvPr/>
            </p:nvSpPr>
            <p:spPr bwMode="auto">
              <a:xfrm>
                <a:off x="4342560" y="2980302"/>
                <a:ext cx="939167" cy="1451882"/>
              </a:xfrm>
              <a:custGeom>
                <a:avLst/>
                <a:gdLst>
                  <a:gd name="T0" fmla="*/ 0 w 740"/>
                  <a:gd name="T1" fmla="*/ 660 h 1144"/>
                  <a:gd name="T2" fmla="*/ 0 w 740"/>
                  <a:gd name="T3" fmla="*/ 660 h 1144"/>
                  <a:gd name="T4" fmla="*/ 0 w 740"/>
                  <a:gd name="T5" fmla="*/ 660 h 1144"/>
                  <a:gd name="T6" fmla="*/ 740 w 740"/>
                  <a:gd name="T7" fmla="*/ 465 h 1144"/>
                  <a:gd name="T8" fmla="*/ 740 w 740"/>
                  <a:gd name="T9" fmla="*/ 465 h 1144"/>
                  <a:gd name="T10" fmla="*/ 740 w 740"/>
                  <a:gd name="T11" fmla="*/ 465 h 1144"/>
                  <a:gd name="T12" fmla="*/ 367 w 740"/>
                  <a:gd name="T13" fmla="*/ 0 h 1144"/>
                  <a:gd name="T14" fmla="*/ 276 w 740"/>
                  <a:gd name="T15" fmla="*/ 81 h 1144"/>
                  <a:gd name="T16" fmla="*/ 299 w 740"/>
                  <a:gd name="T17" fmla="*/ 151 h 1144"/>
                  <a:gd name="T18" fmla="*/ 266 w 740"/>
                  <a:gd name="T19" fmla="*/ 202 h 1144"/>
                  <a:gd name="T20" fmla="*/ 268 w 740"/>
                  <a:gd name="T21" fmla="*/ 202 h 1144"/>
                  <a:gd name="T22" fmla="*/ 262 w 740"/>
                  <a:gd name="T23" fmla="*/ 202 h 1144"/>
                  <a:gd name="T24" fmla="*/ 0 w 740"/>
                  <a:gd name="T25" fmla="*/ 202 h 1144"/>
                  <a:gd name="T26" fmla="*/ 0 w 740"/>
                  <a:gd name="T27" fmla="*/ 365 h 1144"/>
                  <a:gd name="T28" fmla="*/ 0 w 740"/>
                  <a:gd name="T29" fmla="*/ 458 h 1144"/>
                  <a:gd name="T30" fmla="*/ 0 w 740"/>
                  <a:gd name="T31" fmla="*/ 660 h 1144"/>
                  <a:gd name="T32" fmla="*/ 0 w 740"/>
                  <a:gd name="T33" fmla="*/ 660 h 1144"/>
                  <a:gd name="T34" fmla="*/ 0 w 740"/>
                  <a:gd name="T35" fmla="*/ 663 h 1144"/>
                  <a:gd name="T36" fmla="*/ 0 w 740"/>
                  <a:gd name="T37" fmla="*/ 663 h 1144"/>
                  <a:gd name="T38" fmla="*/ 0 w 740"/>
                  <a:gd name="T39" fmla="*/ 668 h 1144"/>
                  <a:gd name="T40" fmla="*/ 0 w 740"/>
                  <a:gd name="T41" fmla="*/ 719 h 1144"/>
                  <a:gd name="T42" fmla="*/ 0 w 740"/>
                  <a:gd name="T43" fmla="*/ 894 h 1144"/>
                  <a:gd name="T44" fmla="*/ 0 w 740"/>
                  <a:gd name="T45" fmla="*/ 894 h 1144"/>
                  <a:gd name="T46" fmla="*/ 0 w 740"/>
                  <a:gd name="T47" fmla="*/ 942 h 1144"/>
                  <a:gd name="T48" fmla="*/ 0 w 740"/>
                  <a:gd name="T49" fmla="*/ 942 h 1144"/>
                  <a:gd name="T50" fmla="*/ 0 w 740"/>
                  <a:gd name="T51" fmla="*/ 942 h 1144"/>
                  <a:gd name="T52" fmla="*/ 262 w 740"/>
                  <a:gd name="T53" fmla="*/ 942 h 1144"/>
                  <a:gd name="T54" fmla="*/ 269 w 740"/>
                  <a:gd name="T55" fmla="*/ 942 h 1144"/>
                  <a:gd name="T56" fmla="*/ 266 w 740"/>
                  <a:gd name="T57" fmla="*/ 942 h 1144"/>
                  <a:gd name="T58" fmla="*/ 299 w 740"/>
                  <a:gd name="T59" fmla="*/ 993 h 1144"/>
                  <a:gd name="T60" fmla="*/ 276 w 740"/>
                  <a:gd name="T61" fmla="*/ 1063 h 1144"/>
                  <a:gd name="T62" fmla="*/ 366 w 740"/>
                  <a:gd name="T63" fmla="*/ 1144 h 1144"/>
                  <a:gd name="T64" fmla="*/ 457 w 740"/>
                  <a:gd name="T65" fmla="*/ 1063 h 1144"/>
                  <a:gd name="T66" fmla="*/ 434 w 740"/>
                  <a:gd name="T67" fmla="*/ 993 h 1144"/>
                  <a:gd name="T68" fmla="*/ 467 w 740"/>
                  <a:gd name="T69" fmla="*/ 942 h 1144"/>
                  <a:gd name="T70" fmla="*/ 472 w 740"/>
                  <a:gd name="T71" fmla="*/ 942 h 1144"/>
                  <a:gd name="T72" fmla="*/ 739 w 740"/>
                  <a:gd name="T73" fmla="*/ 942 h 1144"/>
                  <a:gd name="T74" fmla="*/ 740 w 740"/>
                  <a:gd name="T75" fmla="*/ 886 h 1144"/>
                  <a:gd name="T76" fmla="*/ 740 w 740"/>
                  <a:gd name="T77" fmla="*/ 779 h 1144"/>
                  <a:gd name="T78" fmla="*/ 740 w 740"/>
                  <a:gd name="T79" fmla="*/ 779 h 1144"/>
                  <a:gd name="T80" fmla="*/ 740 w 740"/>
                  <a:gd name="T81" fmla="*/ 709 h 1144"/>
                  <a:gd name="T82" fmla="*/ 740 w 740"/>
                  <a:gd name="T83" fmla="*/ 667 h 1144"/>
                  <a:gd name="T84" fmla="*/ 740 w 740"/>
                  <a:gd name="T85" fmla="*/ 663 h 1144"/>
                  <a:gd name="T86" fmla="*/ 708 w 740"/>
                  <a:gd name="T87" fmla="*/ 626 h 1144"/>
                  <a:gd name="T88" fmla="*/ 689 w 740"/>
                  <a:gd name="T89" fmla="*/ 631 h 1144"/>
                  <a:gd name="T90" fmla="*/ 619 w 740"/>
                  <a:gd name="T91" fmla="*/ 653 h 1144"/>
                  <a:gd name="T92" fmla="*/ 538 w 740"/>
                  <a:gd name="T93" fmla="*/ 563 h 1144"/>
                  <a:gd name="T94" fmla="*/ 619 w 740"/>
                  <a:gd name="T95" fmla="*/ 472 h 1144"/>
                  <a:gd name="T96" fmla="*/ 689 w 740"/>
                  <a:gd name="T97" fmla="*/ 495 h 1144"/>
                  <a:gd name="T98" fmla="*/ 708 w 740"/>
                  <a:gd name="T99" fmla="*/ 500 h 1144"/>
                  <a:gd name="T100" fmla="*/ 740 w 740"/>
                  <a:gd name="T101" fmla="*/ 462 h 1144"/>
                  <a:gd name="T102" fmla="*/ 740 w 740"/>
                  <a:gd name="T103" fmla="*/ 465 h 1144"/>
                  <a:gd name="T104" fmla="*/ 740 w 740"/>
                  <a:gd name="T105" fmla="*/ 462 h 1144"/>
                  <a:gd name="T106" fmla="*/ 740 w 740"/>
                  <a:gd name="T107" fmla="*/ 462 h 1144"/>
                  <a:gd name="T108" fmla="*/ 740 w 740"/>
                  <a:gd name="T109" fmla="*/ 457 h 1144"/>
                  <a:gd name="T110" fmla="*/ 740 w 740"/>
                  <a:gd name="T111" fmla="*/ 381 h 1144"/>
                  <a:gd name="T112" fmla="*/ 740 w 740"/>
                  <a:gd name="T113" fmla="*/ 247 h 1144"/>
                  <a:gd name="T114" fmla="*/ 740 w 740"/>
                  <a:gd name="T115" fmla="*/ 202 h 1144"/>
                  <a:gd name="T116" fmla="*/ 472 w 740"/>
                  <a:gd name="T117" fmla="*/ 202 h 1144"/>
                  <a:gd name="T118" fmla="*/ 467 w 740"/>
                  <a:gd name="T119" fmla="*/ 202 h 1144"/>
                  <a:gd name="T120" fmla="*/ 434 w 740"/>
                  <a:gd name="T121" fmla="*/ 151 h 1144"/>
                  <a:gd name="T122" fmla="*/ 457 w 740"/>
                  <a:gd name="T123" fmla="*/ 81 h 1144"/>
                  <a:gd name="T124" fmla="*/ 367 w 740"/>
                  <a:gd name="T125"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1144">
                    <a:moveTo>
                      <a:pt x="0" y="660"/>
                    </a:moveTo>
                    <a:cubicBezTo>
                      <a:pt x="0" y="660"/>
                      <a:pt x="0" y="660"/>
                      <a:pt x="0" y="660"/>
                    </a:cubicBezTo>
                    <a:cubicBezTo>
                      <a:pt x="0" y="660"/>
                      <a:pt x="0" y="660"/>
                      <a:pt x="0" y="660"/>
                    </a:cubicBezTo>
                    <a:moveTo>
                      <a:pt x="740" y="465"/>
                    </a:moveTo>
                    <a:cubicBezTo>
                      <a:pt x="740" y="465"/>
                      <a:pt x="740" y="465"/>
                      <a:pt x="740" y="465"/>
                    </a:cubicBezTo>
                    <a:cubicBezTo>
                      <a:pt x="740" y="465"/>
                      <a:pt x="740" y="465"/>
                      <a:pt x="740" y="465"/>
                    </a:cubicBezTo>
                    <a:moveTo>
                      <a:pt x="367" y="0"/>
                    </a:moveTo>
                    <a:cubicBezTo>
                      <a:pt x="317" y="0"/>
                      <a:pt x="276" y="37"/>
                      <a:pt x="276" y="81"/>
                    </a:cubicBezTo>
                    <a:cubicBezTo>
                      <a:pt x="276" y="104"/>
                      <a:pt x="299" y="151"/>
                      <a:pt x="299" y="151"/>
                    </a:cubicBezTo>
                    <a:cubicBezTo>
                      <a:pt x="312" y="178"/>
                      <a:pt x="297" y="200"/>
                      <a:pt x="266" y="202"/>
                    </a:cubicBezTo>
                    <a:cubicBezTo>
                      <a:pt x="267" y="202"/>
                      <a:pt x="268" y="202"/>
                      <a:pt x="268" y="202"/>
                    </a:cubicBezTo>
                    <a:cubicBezTo>
                      <a:pt x="267" y="202"/>
                      <a:pt x="265" y="202"/>
                      <a:pt x="262" y="202"/>
                    </a:cubicBezTo>
                    <a:cubicBezTo>
                      <a:pt x="0" y="202"/>
                      <a:pt x="0" y="202"/>
                      <a:pt x="0" y="202"/>
                    </a:cubicBezTo>
                    <a:cubicBezTo>
                      <a:pt x="0" y="365"/>
                      <a:pt x="0" y="365"/>
                      <a:pt x="0" y="365"/>
                    </a:cubicBezTo>
                    <a:cubicBezTo>
                      <a:pt x="0" y="458"/>
                      <a:pt x="0" y="458"/>
                      <a:pt x="0" y="458"/>
                    </a:cubicBezTo>
                    <a:cubicBezTo>
                      <a:pt x="0" y="460"/>
                      <a:pt x="0" y="660"/>
                      <a:pt x="0" y="660"/>
                    </a:cubicBezTo>
                    <a:cubicBezTo>
                      <a:pt x="0" y="660"/>
                      <a:pt x="0" y="660"/>
                      <a:pt x="0" y="660"/>
                    </a:cubicBezTo>
                    <a:cubicBezTo>
                      <a:pt x="0" y="661"/>
                      <a:pt x="0" y="662"/>
                      <a:pt x="0" y="663"/>
                    </a:cubicBezTo>
                    <a:cubicBezTo>
                      <a:pt x="0" y="663"/>
                      <a:pt x="0" y="663"/>
                      <a:pt x="0" y="663"/>
                    </a:cubicBezTo>
                    <a:cubicBezTo>
                      <a:pt x="0" y="668"/>
                      <a:pt x="0" y="668"/>
                      <a:pt x="0" y="668"/>
                    </a:cubicBezTo>
                    <a:cubicBezTo>
                      <a:pt x="0" y="719"/>
                      <a:pt x="0" y="719"/>
                      <a:pt x="0" y="719"/>
                    </a:cubicBezTo>
                    <a:cubicBezTo>
                      <a:pt x="0" y="894"/>
                      <a:pt x="0" y="894"/>
                      <a:pt x="0" y="894"/>
                    </a:cubicBezTo>
                    <a:cubicBezTo>
                      <a:pt x="0" y="894"/>
                      <a:pt x="0" y="894"/>
                      <a:pt x="0" y="894"/>
                    </a:cubicBezTo>
                    <a:cubicBezTo>
                      <a:pt x="0" y="942"/>
                      <a:pt x="0" y="942"/>
                      <a:pt x="0" y="942"/>
                    </a:cubicBezTo>
                    <a:cubicBezTo>
                      <a:pt x="0" y="942"/>
                      <a:pt x="0" y="942"/>
                      <a:pt x="0" y="942"/>
                    </a:cubicBezTo>
                    <a:cubicBezTo>
                      <a:pt x="0" y="942"/>
                      <a:pt x="0" y="942"/>
                      <a:pt x="0" y="942"/>
                    </a:cubicBezTo>
                    <a:cubicBezTo>
                      <a:pt x="262" y="942"/>
                      <a:pt x="262" y="942"/>
                      <a:pt x="262" y="942"/>
                    </a:cubicBezTo>
                    <a:cubicBezTo>
                      <a:pt x="265" y="942"/>
                      <a:pt x="268" y="942"/>
                      <a:pt x="269" y="942"/>
                    </a:cubicBezTo>
                    <a:cubicBezTo>
                      <a:pt x="268" y="942"/>
                      <a:pt x="267" y="942"/>
                      <a:pt x="266" y="942"/>
                    </a:cubicBezTo>
                    <a:cubicBezTo>
                      <a:pt x="297" y="944"/>
                      <a:pt x="312" y="967"/>
                      <a:pt x="299" y="993"/>
                    </a:cubicBezTo>
                    <a:cubicBezTo>
                      <a:pt x="299" y="993"/>
                      <a:pt x="276" y="1040"/>
                      <a:pt x="276" y="1063"/>
                    </a:cubicBezTo>
                    <a:cubicBezTo>
                      <a:pt x="276" y="1108"/>
                      <a:pt x="316" y="1144"/>
                      <a:pt x="366" y="1144"/>
                    </a:cubicBezTo>
                    <a:cubicBezTo>
                      <a:pt x="416" y="1144"/>
                      <a:pt x="457" y="1108"/>
                      <a:pt x="457" y="1063"/>
                    </a:cubicBezTo>
                    <a:cubicBezTo>
                      <a:pt x="457" y="1040"/>
                      <a:pt x="434" y="993"/>
                      <a:pt x="434" y="993"/>
                    </a:cubicBezTo>
                    <a:cubicBezTo>
                      <a:pt x="421" y="967"/>
                      <a:pt x="436" y="944"/>
                      <a:pt x="467" y="942"/>
                    </a:cubicBezTo>
                    <a:cubicBezTo>
                      <a:pt x="472" y="942"/>
                      <a:pt x="472" y="942"/>
                      <a:pt x="472" y="942"/>
                    </a:cubicBezTo>
                    <a:cubicBezTo>
                      <a:pt x="739" y="942"/>
                      <a:pt x="739" y="942"/>
                      <a:pt x="739" y="942"/>
                    </a:cubicBezTo>
                    <a:cubicBezTo>
                      <a:pt x="739" y="942"/>
                      <a:pt x="740" y="890"/>
                      <a:pt x="740" y="886"/>
                    </a:cubicBezTo>
                    <a:cubicBezTo>
                      <a:pt x="740" y="779"/>
                      <a:pt x="740" y="779"/>
                      <a:pt x="740" y="779"/>
                    </a:cubicBezTo>
                    <a:cubicBezTo>
                      <a:pt x="740" y="779"/>
                      <a:pt x="740" y="779"/>
                      <a:pt x="740" y="779"/>
                    </a:cubicBezTo>
                    <a:cubicBezTo>
                      <a:pt x="740" y="709"/>
                      <a:pt x="740" y="709"/>
                      <a:pt x="740" y="709"/>
                    </a:cubicBezTo>
                    <a:cubicBezTo>
                      <a:pt x="740" y="667"/>
                      <a:pt x="740" y="667"/>
                      <a:pt x="740" y="667"/>
                    </a:cubicBezTo>
                    <a:cubicBezTo>
                      <a:pt x="740" y="666"/>
                      <a:pt x="740" y="664"/>
                      <a:pt x="740" y="663"/>
                    </a:cubicBezTo>
                    <a:cubicBezTo>
                      <a:pt x="738" y="640"/>
                      <a:pt x="725" y="626"/>
                      <a:pt x="708" y="626"/>
                    </a:cubicBezTo>
                    <a:cubicBezTo>
                      <a:pt x="702" y="626"/>
                      <a:pt x="695" y="627"/>
                      <a:pt x="689" y="631"/>
                    </a:cubicBezTo>
                    <a:cubicBezTo>
                      <a:pt x="689" y="631"/>
                      <a:pt x="642" y="653"/>
                      <a:pt x="619" y="653"/>
                    </a:cubicBezTo>
                    <a:cubicBezTo>
                      <a:pt x="574" y="653"/>
                      <a:pt x="538" y="613"/>
                      <a:pt x="538" y="563"/>
                    </a:cubicBezTo>
                    <a:cubicBezTo>
                      <a:pt x="538" y="513"/>
                      <a:pt x="574" y="472"/>
                      <a:pt x="619" y="472"/>
                    </a:cubicBezTo>
                    <a:cubicBezTo>
                      <a:pt x="642" y="472"/>
                      <a:pt x="689" y="495"/>
                      <a:pt x="689" y="495"/>
                    </a:cubicBezTo>
                    <a:cubicBezTo>
                      <a:pt x="695" y="498"/>
                      <a:pt x="702" y="500"/>
                      <a:pt x="708" y="500"/>
                    </a:cubicBezTo>
                    <a:cubicBezTo>
                      <a:pt x="725" y="500"/>
                      <a:pt x="738" y="486"/>
                      <a:pt x="740" y="462"/>
                    </a:cubicBezTo>
                    <a:cubicBezTo>
                      <a:pt x="740" y="463"/>
                      <a:pt x="740" y="464"/>
                      <a:pt x="740" y="465"/>
                    </a:cubicBezTo>
                    <a:cubicBezTo>
                      <a:pt x="740" y="464"/>
                      <a:pt x="740" y="463"/>
                      <a:pt x="740" y="462"/>
                    </a:cubicBezTo>
                    <a:cubicBezTo>
                      <a:pt x="740" y="462"/>
                      <a:pt x="740" y="462"/>
                      <a:pt x="740" y="462"/>
                    </a:cubicBezTo>
                    <a:cubicBezTo>
                      <a:pt x="740" y="457"/>
                      <a:pt x="740" y="457"/>
                      <a:pt x="740" y="457"/>
                    </a:cubicBezTo>
                    <a:cubicBezTo>
                      <a:pt x="740" y="381"/>
                      <a:pt x="740" y="381"/>
                      <a:pt x="740" y="381"/>
                    </a:cubicBezTo>
                    <a:cubicBezTo>
                      <a:pt x="740" y="247"/>
                      <a:pt x="740" y="247"/>
                      <a:pt x="740" y="247"/>
                    </a:cubicBezTo>
                    <a:cubicBezTo>
                      <a:pt x="740" y="230"/>
                      <a:pt x="740" y="202"/>
                      <a:pt x="740" y="202"/>
                    </a:cubicBezTo>
                    <a:cubicBezTo>
                      <a:pt x="472" y="202"/>
                      <a:pt x="472" y="202"/>
                      <a:pt x="472" y="202"/>
                    </a:cubicBezTo>
                    <a:cubicBezTo>
                      <a:pt x="467" y="202"/>
                      <a:pt x="467" y="202"/>
                      <a:pt x="467" y="202"/>
                    </a:cubicBezTo>
                    <a:cubicBezTo>
                      <a:pt x="436" y="200"/>
                      <a:pt x="421" y="178"/>
                      <a:pt x="434" y="151"/>
                    </a:cubicBezTo>
                    <a:cubicBezTo>
                      <a:pt x="434" y="151"/>
                      <a:pt x="457" y="104"/>
                      <a:pt x="457" y="81"/>
                    </a:cubicBezTo>
                    <a:cubicBezTo>
                      <a:pt x="457" y="37"/>
                      <a:pt x="417" y="0"/>
                      <a:pt x="367" y="0"/>
                    </a:cubicBezTo>
                  </a:path>
                </a:pathLst>
              </a:custGeom>
              <a:solidFill>
                <a:schemeClr val="accent6">
                  <a:lumMod val="60000"/>
                  <a:lumOff val="40000"/>
                </a:schemeClr>
              </a:solidFill>
              <a:ln>
                <a:noFill/>
              </a:ln>
            </p:spPr>
            <p:txBody>
              <a:bodyPr/>
              <a:lstStyle/>
              <a:p>
                <a:pPr fontAlgn="auto">
                  <a:spcBef>
                    <a:spcPts val="0"/>
                  </a:spcBef>
                  <a:spcAft>
                    <a:spcPts val="0"/>
                  </a:spcAft>
                  <a:defRPr/>
                </a:pPr>
                <a:endParaRPr lang="en-US">
                  <a:latin typeface="+mn-lt"/>
                </a:endParaRPr>
              </a:p>
            </p:txBody>
          </p:sp>
          <p:sp>
            <p:nvSpPr>
              <p:cNvPr id="35866" name="Freeform 20"/>
              <p:cNvSpPr>
                <a:spLocks/>
              </p:cNvSpPr>
              <p:nvPr/>
            </p:nvSpPr>
            <p:spPr bwMode="auto">
              <a:xfrm>
                <a:off x="5414929" y="2978755"/>
                <a:ext cx="1442197" cy="1441069"/>
              </a:xfrm>
              <a:custGeom>
                <a:avLst/>
                <a:gdLst>
                  <a:gd name="T0" fmla="*/ 709673 w 1136"/>
                  <a:gd name="T1" fmla="*/ 0 h 1135"/>
                  <a:gd name="T2" fmla="*/ 582719 w 1136"/>
                  <a:gd name="T3" fmla="*/ 114270 h 1135"/>
                  <a:gd name="T4" fmla="*/ 611918 w 1136"/>
                  <a:gd name="T5" fmla="*/ 206955 h 1135"/>
                  <a:gd name="T6" fmla="*/ 614457 w 1136"/>
                  <a:gd name="T7" fmla="*/ 234888 h 1135"/>
                  <a:gd name="T8" fmla="*/ 583988 w 1136"/>
                  <a:gd name="T9" fmla="*/ 248854 h 1135"/>
                  <a:gd name="T10" fmla="*/ 578910 w 1136"/>
                  <a:gd name="T11" fmla="*/ 248854 h 1135"/>
                  <a:gd name="T12" fmla="*/ 248830 w 1136"/>
                  <a:gd name="T13" fmla="*/ 248854 h 1135"/>
                  <a:gd name="T14" fmla="*/ 248830 w 1136"/>
                  <a:gd name="T15" fmla="*/ 577697 h 1135"/>
                  <a:gd name="T16" fmla="*/ 248830 w 1136"/>
                  <a:gd name="T17" fmla="*/ 584045 h 1135"/>
                  <a:gd name="T18" fmla="*/ 224708 w 1136"/>
                  <a:gd name="T19" fmla="*/ 615787 h 1135"/>
                  <a:gd name="T20" fmla="*/ 206935 w 1136"/>
                  <a:gd name="T21" fmla="*/ 611978 h 1135"/>
                  <a:gd name="T22" fmla="*/ 115528 w 1136"/>
                  <a:gd name="T23" fmla="*/ 581506 h 1135"/>
                  <a:gd name="T24" fmla="*/ 0 w 1136"/>
                  <a:gd name="T25" fmla="*/ 708473 h 1135"/>
                  <a:gd name="T26" fmla="*/ 115528 w 1136"/>
                  <a:gd name="T27" fmla="*/ 835439 h 1135"/>
                  <a:gd name="T28" fmla="*/ 206935 w 1136"/>
                  <a:gd name="T29" fmla="*/ 806237 h 1135"/>
                  <a:gd name="T30" fmla="*/ 224708 w 1136"/>
                  <a:gd name="T31" fmla="*/ 801158 h 1135"/>
                  <a:gd name="T32" fmla="*/ 248830 w 1136"/>
                  <a:gd name="T33" fmla="*/ 834169 h 1135"/>
                  <a:gd name="T34" fmla="*/ 248830 w 1136"/>
                  <a:gd name="T35" fmla="*/ 834169 h 1135"/>
                  <a:gd name="T36" fmla="*/ 248830 w 1136"/>
                  <a:gd name="T37" fmla="*/ 837978 h 1135"/>
                  <a:gd name="T38" fmla="*/ 248830 w 1136"/>
                  <a:gd name="T39" fmla="*/ 1192215 h 1135"/>
                  <a:gd name="T40" fmla="*/ 319924 w 1136"/>
                  <a:gd name="T41" fmla="*/ 1192215 h 1135"/>
                  <a:gd name="T42" fmla="*/ 583988 w 1136"/>
                  <a:gd name="T43" fmla="*/ 1192215 h 1135"/>
                  <a:gd name="T44" fmla="*/ 583988 w 1136"/>
                  <a:gd name="T45" fmla="*/ 1192215 h 1135"/>
                  <a:gd name="T46" fmla="*/ 614457 w 1136"/>
                  <a:gd name="T47" fmla="*/ 1206181 h 1135"/>
                  <a:gd name="T48" fmla="*/ 611918 w 1136"/>
                  <a:gd name="T49" fmla="*/ 1234113 h 1135"/>
                  <a:gd name="T50" fmla="*/ 582719 w 1136"/>
                  <a:gd name="T51" fmla="*/ 1325530 h 1135"/>
                  <a:gd name="T52" fmla="*/ 709673 w 1136"/>
                  <a:gd name="T53" fmla="*/ 1441069 h 1135"/>
                  <a:gd name="T54" fmla="*/ 836627 w 1136"/>
                  <a:gd name="T55" fmla="*/ 1325530 h 1135"/>
                  <a:gd name="T56" fmla="*/ 806158 w 1136"/>
                  <a:gd name="T57" fmla="*/ 1234113 h 1135"/>
                  <a:gd name="T58" fmla="*/ 804888 w 1136"/>
                  <a:gd name="T59" fmla="*/ 1206181 h 1135"/>
                  <a:gd name="T60" fmla="*/ 834087 w 1136"/>
                  <a:gd name="T61" fmla="*/ 1192215 h 1135"/>
                  <a:gd name="T62" fmla="*/ 839166 w 1136"/>
                  <a:gd name="T63" fmla="*/ 1192215 h 1135"/>
                  <a:gd name="T64" fmla="*/ 962311 w 1136"/>
                  <a:gd name="T65" fmla="*/ 1192215 h 1135"/>
                  <a:gd name="T66" fmla="*/ 962311 w 1136"/>
                  <a:gd name="T67" fmla="*/ 1192215 h 1135"/>
                  <a:gd name="T68" fmla="*/ 1108308 w 1136"/>
                  <a:gd name="T69" fmla="*/ 1192215 h 1135"/>
                  <a:gd name="T70" fmla="*/ 1193367 w 1136"/>
                  <a:gd name="T71" fmla="*/ 1192215 h 1135"/>
                  <a:gd name="T72" fmla="*/ 1193367 w 1136"/>
                  <a:gd name="T73" fmla="*/ 834169 h 1135"/>
                  <a:gd name="T74" fmla="*/ 1193367 w 1136"/>
                  <a:gd name="T75" fmla="*/ 834169 h 1135"/>
                  <a:gd name="T76" fmla="*/ 1217488 w 1136"/>
                  <a:gd name="T77" fmla="*/ 802428 h 1135"/>
                  <a:gd name="T78" fmla="*/ 1235262 w 1136"/>
                  <a:gd name="T79" fmla="*/ 806237 h 1135"/>
                  <a:gd name="T80" fmla="*/ 1326669 w 1136"/>
                  <a:gd name="T81" fmla="*/ 835439 h 1135"/>
                  <a:gd name="T82" fmla="*/ 1442197 w 1136"/>
                  <a:gd name="T83" fmla="*/ 708473 h 1135"/>
                  <a:gd name="T84" fmla="*/ 1326669 w 1136"/>
                  <a:gd name="T85" fmla="*/ 582776 h 1135"/>
                  <a:gd name="T86" fmla="*/ 1235262 w 1136"/>
                  <a:gd name="T87" fmla="*/ 611978 h 1135"/>
                  <a:gd name="T88" fmla="*/ 1217488 w 1136"/>
                  <a:gd name="T89" fmla="*/ 615787 h 1135"/>
                  <a:gd name="T90" fmla="*/ 1193367 w 1136"/>
                  <a:gd name="T91" fmla="*/ 584045 h 1135"/>
                  <a:gd name="T92" fmla="*/ 1193367 w 1136"/>
                  <a:gd name="T93" fmla="*/ 578967 h 1135"/>
                  <a:gd name="T94" fmla="*/ 1193367 w 1136"/>
                  <a:gd name="T95" fmla="*/ 248854 h 1135"/>
                  <a:gd name="T96" fmla="*/ 1132429 w 1136"/>
                  <a:gd name="T97" fmla="*/ 248854 h 1135"/>
                  <a:gd name="T98" fmla="*/ 1132429 w 1136"/>
                  <a:gd name="T99" fmla="*/ 248854 h 1135"/>
                  <a:gd name="T100" fmla="*/ 839166 w 1136"/>
                  <a:gd name="T101" fmla="*/ 248854 h 1135"/>
                  <a:gd name="T102" fmla="*/ 834087 w 1136"/>
                  <a:gd name="T103" fmla="*/ 248854 h 1135"/>
                  <a:gd name="T104" fmla="*/ 834087 w 1136"/>
                  <a:gd name="T105" fmla="*/ 248854 h 1135"/>
                  <a:gd name="T106" fmla="*/ 804888 w 1136"/>
                  <a:gd name="T107" fmla="*/ 234888 h 1135"/>
                  <a:gd name="T108" fmla="*/ 806158 w 1136"/>
                  <a:gd name="T109" fmla="*/ 206955 h 1135"/>
                  <a:gd name="T110" fmla="*/ 836627 w 1136"/>
                  <a:gd name="T111" fmla="*/ 114270 h 1135"/>
                  <a:gd name="T112" fmla="*/ 709673 w 1136"/>
                  <a:gd name="T113" fmla="*/ 0 h 11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36"/>
                  <a:gd name="T172" fmla="*/ 0 h 1135"/>
                  <a:gd name="T173" fmla="*/ 1136 w 1136"/>
                  <a:gd name="T174" fmla="*/ 1135 h 11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36" h="1135">
                    <a:moveTo>
                      <a:pt x="559" y="0"/>
                    </a:moveTo>
                    <a:cubicBezTo>
                      <a:pt x="504" y="0"/>
                      <a:pt x="459" y="41"/>
                      <a:pt x="459" y="90"/>
                    </a:cubicBezTo>
                    <a:cubicBezTo>
                      <a:pt x="459" y="115"/>
                      <a:pt x="480" y="158"/>
                      <a:pt x="482" y="163"/>
                    </a:cubicBezTo>
                    <a:cubicBezTo>
                      <a:pt x="486" y="172"/>
                      <a:pt x="487" y="179"/>
                      <a:pt x="484" y="185"/>
                    </a:cubicBezTo>
                    <a:cubicBezTo>
                      <a:pt x="480" y="191"/>
                      <a:pt x="471" y="195"/>
                      <a:pt x="460" y="196"/>
                    </a:cubicBezTo>
                    <a:cubicBezTo>
                      <a:pt x="456" y="196"/>
                      <a:pt x="456" y="196"/>
                      <a:pt x="456" y="196"/>
                    </a:cubicBezTo>
                    <a:cubicBezTo>
                      <a:pt x="196" y="196"/>
                      <a:pt x="196" y="196"/>
                      <a:pt x="196" y="196"/>
                    </a:cubicBezTo>
                    <a:cubicBezTo>
                      <a:pt x="196" y="455"/>
                      <a:pt x="196" y="455"/>
                      <a:pt x="196" y="455"/>
                    </a:cubicBezTo>
                    <a:cubicBezTo>
                      <a:pt x="196" y="460"/>
                      <a:pt x="196" y="460"/>
                      <a:pt x="196" y="460"/>
                    </a:cubicBezTo>
                    <a:cubicBezTo>
                      <a:pt x="196" y="466"/>
                      <a:pt x="193" y="485"/>
                      <a:pt x="177" y="485"/>
                    </a:cubicBezTo>
                    <a:cubicBezTo>
                      <a:pt x="173" y="485"/>
                      <a:pt x="168" y="484"/>
                      <a:pt x="163" y="482"/>
                    </a:cubicBezTo>
                    <a:cubicBezTo>
                      <a:pt x="158" y="479"/>
                      <a:pt x="115" y="458"/>
                      <a:pt x="91" y="458"/>
                    </a:cubicBezTo>
                    <a:cubicBezTo>
                      <a:pt x="41" y="458"/>
                      <a:pt x="0" y="503"/>
                      <a:pt x="0" y="558"/>
                    </a:cubicBezTo>
                    <a:cubicBezTo>
                      <a:pt x="0" y="613"/>
                      <a:pt x="41" y="658"/>
                      <a:pt x="91" y="658"/>
                    </a:cubicBezTo>
                    <a:cubicBezTo>
                      <a:pt x="115" y="658"/>
                      <a:pt x="158" y="637"/>
                      <a:pt x="163" y="635"/>
                    </a:cubicBezTo>
                    <a:cubicBezTo>
                      <a:pt x="168" y="633"/>
                      <a:pt x="172" y="631"/>
                      <a:pt x="177" y="631"/>
                    </a:cubicBezTo>
                    <a:cubicBezTo>
                      <a:pt x="193" y="631"/>
                      <a:pt x="196" y="651"/>
                      <a:pt x="196" y="657"/>
                    </a:cubicBezTo>
                    <a:cubicBezTo>
                      <a:pt x="196" y="657"/>
                      <a:pt x="196" y="657"/>
                      <a:pt x="196" y="657"/>
                    </a:cubicBezTo>
                    <a:cubicBezTo>
                      <a:pt x="196" y="658"/>
                      <a:pt x="196" y="659"/>
                      <a:pt x="196" y="660"/>
                    </a:cubicBezTo>
                    <a:cubicBezTo>
                      <a:pt x="196" y="939"/>
                      <a:pt x="196" y="939"/>
                      <a:pt x="196" y="939"/>
                    </a:cubicBezTo>
                    <a:cubicBezTo>
                      <a:pt x="252" y="939"/>
                      <a:pt x="252" y="939"/>
                      <a:pt x="252" y="939"/>
                    </a:cubicBezTo>
                    <a:cubicBezTo>
                      <a:pt x="252" y="939"/>
                      <a:pt x="459" y="939"/>
                      <a:pt x="460" y="939"/>
                    </a:cubicBezTo>
                    <a:cubicBezTo>
                      <a:pt x="460" y="939"/>
                      <a:pt x="460" y="939"/>
                      <a:pt x="460" y="939"/>
                    </a:cubicBezTo>
                    <a:cubicBezTo>
                      <a:pt x="471" y="940"/>
                      <a:pt x="480" y="944"/>
                      <a:pt x="484" y="950"/>
                    </a:cubicBezTo>
                    <a:cubicBezTo>
                      <a:pt x="487" y="956"/>
                      <a:pt x="486" y="963"/>
                      <a:pt x="482" y="972"/>
                    </a:cubicBezTo>
                    <a:cubicBezTo>
                      <a:pt x="480" y="977"/>
                      <a:pt x="459" y="1020"/>
                      <a:pt x="459" y="1044"/>
                    </a:cubicBezTo>
                    <a:cubicBezTo>
                      <a:pt x="459" y="1094"/>
                      <a:pt x="504" y="1135"/>
                      <a:pt x="559" y="1135"/>
                    </a:cubicBezTo>
                    <a:cubicBezTo>
                      <a:pt x="614" y="1135"/>
                      <a:pt x="659" y="1094"/>
                      <a:pt x="659" y="1044"/>
                    </a:cubicBezTo>
                    <a:cubicBezTo>
                      <a:pt x="659" y="1020"/>
                      <a:pt x="638" y="977"/>
                      <a:pt x="635" y="972"/>
                    </a:cubicBezTo>
                    <a:cubicBezTo>
                      <a:pt x="631" y="963"/>
                      <a:pt x="631" y="956"/>
                      <a:pt x="634" y="950"/>
                    </a:cubicBezTo>
                    <a:cubicBezTo>
                      <a:pt x="638" y="944"/>
                      <a:pt x="646" y="940"/>
                      <a:pt x="657" y="939"/>
                    </a:cubicBezTo>
                    <a:cubicBezTo>
                      <a:pt x="661" y="939"/>
                      <a:pt x="661" y="939"/>
                      <a:pt x="661" y="939"/>
                    </a:cubicBezTo>
                    <a:cubicBezTo>
                      <a:pt x="758" y="939"/>
                      <a:pt x="758" y="939"/>
                      <a:pt x="758" y="939"/>
                    </a:cubicBezTo>
                    <a:cubicBezTo>
                      <a:pt x="758" y="939"/>
                      <a:pt x="758" y="939"/>
                      <a:pt x="758" y="939"/>
                    </a:cubicBezTo>
                    <a:cubicBezTo>
                      <a:pt x="873" y="939"/>
                      <a:pt x="873" y="939"/>
                      <a:pt x="873" y="939"/>
                    </a:cubicBezTo>
                    <a:cubicBezTo>
                      <a:pt x="877" y="939"/>
                      <a:pt x="940" y="939"/>
                      <a:pt x="940" y="939"/>
                    </a:cubicBezTo>
                    <a:cubicBezTo>
                      <a:pt x="940" y="939"/>
                      <a:pt x="940" y="658"/>
                      <a:pt x="940" y="657"/>
                    </a:cubicBezTo>
                    <a:cubicBezTo>
                      <a:pt x="940" y="657"/>
                      <a:pt x="940" y="657"/>
                      <a:pt x="940" y="657"/>
                    </a:cubicBezTo>
                    <a:cubicBezTo>
                      <a:pt x="940" y="651"/>
                      <a:pt x="943" y="632"/>
                      <a:pt x="959" y="632"/>
                    </a:cubicBezTo>
                    <a:cubicBezTo>
                      <a:pt x="963" y="632"/>
                      <a:pt x="968" y="633"/>
                      <a:pt x="973" y="635"/>
                    </a:cubicBezTo>
                    <a:cubicBezTo>
                      <a:pt x="977" y="637"/>
                      <a:pt x="1021" y="658"/>
                      <a:pt x="1045" y="658"/>
                    </a:cubicBezTo>
                    <a:cubicBezTo>
                      <a:pt x="1095" y="658"/>
                      <a:pt x="1136" y="613"/>
                      <a:pt x="1136" y="558"/>
                    </a:cubicBezTo>
                    <a:cubicBezTo>
                      <a:pt x="1136" y="503"/>
                      <a:pt x="1095" y="459"/>
                      <a:pt x="1045" y="459"/>
                    </a:cubicBezTo>
                    <a:cubicBezTo>
                      <a:pt x="1021" y="459"/>
                      <a:pt x="977" y="479"/>
                      <a:pt x="973" y="482"/>
                    </a:cubicBezTo>
                    <a:cubicBezTo>
                      <a:pt x="968" y="484"/>
                      <a:pt x="963" y="485"/>
                      <a:pt x="959" y="485"/>
                    </a:cubicBezTo>
                    <a:cubicBezTo>
                      <a:pt x="943" y="485"/>
                      <a:pt x="940" y="466"/>
                      <a:pt x="940" y="460"/>
                    </a:cubicBezTo>
                    <a:cubicBezTo>
                      <a:pt x="940" y="456"/>
                      <a:pt x="940" y="456"/>
                      <a:pt x="940" y="456"/>
                    </a:cubicBezTo>
                    <a:cubicBezTo>
                      <a:pt x="940" y="196"/>
                      <a:pt x="940" y="196"/>
                      <a:pt x="940" y="196"/>
                    </a:cubicBezTo>
                    <a:cubicBezTo>
                      <a:pt x="892" y="196"/>
                      <a:pt x="892" y="196"/>
                      <a:pt x="892" y="196"/>
                    </a:cubicBezTo>
                    <a:cubicBezTo>
                      <a:pt x="892" y="196"/>
                      <a:pt x="892" y="196"/>
                      <a:pt x="892" y="196"/>
                    </a:cubicBezTo>
                    <a:cubicBezTo>
                      <a:pt x="661" y="196"/>
                      <a:pt x="661" y="196"/>
                      <a:pt x="661" y="196"/>
                    </a:cubicBezTo>
                    <a:cubicBezTo>
                      <a:pt x="659" y="196"/>
                      <a:pt x="658" y="196"/>
                      <a:pt x="657" y="196"/>
                    </a:cubicBezTo>
                    <a:cubicBezTo>
                      <a:pt x="657" y="196"/>
                      <a:pt x="657" y="196"/>
                      <a:pt x="657" y="196"/>
                    </a:cubicBezTo>
                    <a:cubicBezTo>
                      <a:pt x="646" y="195"/>
                      <a:pt x="638" y="191"/>
                      <a:pt x="634" y="185"/>
                    </a:cubicBezTo>
                    <a:cubicBezTo>
                      <a:pt x="631" y="179"/>
                      <a:pt x="631" y="172"/>
                      <a:pt x="635" y="163"/>
                    </a:cubicBezTo>
                    <a:cubicBezTo>
                      <a:pt x="638" y="158"/>
                      <a:pt x="659" y="115"/>
                      <a:pt x="659" y="90"/>
                    </a:cubicBezTo>
                    <a:cubicBezTo>
                      <a:pt x="659" y="41"/>
                      <a:pt x="614" y="0"/>
                      <a:pt x="559" y="0"/>
                    </a:cubicBezTo>
                  </a:path>
                </a:pathLst>
              </a:custGeom>
              <a:solidFill>
                <a:schemeClr val="tx2"/>
              </a:solidFill>
              <a:ln w="9525">
                <a:noFill/>
                <a:round/>
                <a:headEnd/>
                <a:tailEnd/>
              </a:ln>
            </p:spPr>
            <p:txBody>
              <a:bodyPr/>
              <a:lstStyle/>
              <a:p>
                <a:endParaRPr lang="ru-RU"/>
              </a:p>
            </p:txBody>
          </p:sp>
          <p:sp>
            <p:nvSpPr>
              <p:cNvPr id="27" name="Freeform 60"/>
              <p:cNvSpPr>
                <a:spLocks/>
              </p:cNvSpPr>
              <p:nvPr/>
            </p:nvSpPr>
            <p:spPr bwMode="auto">
              <a:xfrm>
                <a:off x="5657063" y="4630829"/>
                <a:ext cx="968930" cy="914089"/>
              </a:xfrm>
              <a:custGeom>
                <a:avLst/>
                <a:gdLst>
                  <a:gd name="connsiteX0" fmla="*/ 0 w 1362075"/>
                  <a:gd name="connsiteY0" fmla="*/ 0 h 1285875"/>
                  <a:gd name="connsiteX1" fmla="*/ 174946 w 1362075"/>
                  <a:gd name="connsiteY1" fmla="*/ 0 h 1285875"/>
                  <a:gd name="connsiteX2" fmla="*/ 176340 w 1362075"/>
                  <a:gd name="connsiteY2" fmla="*/ 0 h 1285875"/>
                  <a:gd name="connsiteX3" fmla="*/ 176731 w 1362075"/>
                  <a:gd name="connsiteY3" fmla="*/ 0 h 1285875"/>
                  <a:gd name="connsiteX4" fmla="*/ 178628 w 1362075"/>
                  <a:gd name="connsiteY4" fmla="*/ 0 h 1285875"/>
                  <a:gd name="connsiteX5" fmla="*/ 186103 w 1362075"/>
                  <a:gd name="connsiteY5" fmla="*/ 0 h 1285875"/>
                  <a:gd name="connsiteX6" fmla="*/ 191905 w 1362075"/>
                  <a:gd name="connsiteY6" fmla="*/ 0 h 1285875"/>
                  <a:gd name="connsiteX7" fmla="*/ 206193 w 1362075"/>
                  <a:gd name="connsiteY7" fmla="*/ 0 h 1285875"/>
                  <a:gd name="connsiteX8" fmla="*/ 206367 w 1362075"/>
                  <a:gd name="connsiteY8" fmla="*/ 0 h 1285875"/>
                  <a:gd name="connsiteX9" fmla="*/ 212601 w 1362075"/>
                  <a:gd name="connsiteY9" fmla="*/ 0 h 1285875"/>
                  <a:gd name="connsiteX10" fmla="*/ 227942 w 1362075"/>
                  <a:gd name="connsiteY10" fmla="*/ 0 h 1285875"/>
                  <a:gd name="connsiteX11" fmla="*/ 228333 w 1362075"/>
                  <a:gd name="connsiteY11" fmla="*/ 0 h 1285875"/>
                  <a:gd name="connsiteX12" fmla="*/ 234742 w 1362075"/>
                  <a:gd name="connsiteY12" fmla="*/ 0 h 1285875"/>
                  <a:gd name="connsiteX13" fmla="*/ 254832 w 1362075"/>
                  <a:gd name="connsiteY13" fmla="*/ 0 h 1285875"/>
                  <a:gd name="connsiteX14" fmla="*/ 258053 w 1362075"/>
                  <a:gd name="connsiteY14" fmla="*/ 0 h 1285875"/>
                  <a:gd name="connsiteX15" fmla="*/ 264204 w 1362075"/>
                  <a:gd name="connsiteY15" fmla="*/ 0 h 1285875"/>
                  <a:gd name="connsiteX16" fmla="*/ 264594 w 1362075"/>
                  <a:gd name="connsiteY16" fmla="*/ 0 h 1285875"/>
                  <a:gd name="connsiteX17" fmla="*/ 265989 w 1362075"/>
                  <a:gd name="connsiteY17" fmla="*/ 0 h 1285875"/>
                  <a:gd name="connsiteX18" fmla="*/ 298121 w 1362075"/>
                  <a:gd name="connsiteY18" fmla="*/ 0 h 1285875"/>
                  <a:gd name="connsiteX19" fmla="*/ 467711 w 1362075"/>
                  <a:gd name="connsiteY19" fmla="*/ 0 h 1285875"/>
                  <a:gd name="connsiteX20" fmla="*/ 478422 w 1362075"/>
                  <a:gd name="connsiteY20" fmla="*/ 0 h 1285875"/>
                  <a:gd name="connsiteX21" fmla="*/ 480208 w 1362075"/>
                  <a:gd name="connsiteY21" fmla="*/ 0 h 1285875"/>
                  <a:gd name="connsiteX22" fmla="*/ 539118 w 1362075"/>
                  <a:gd name="connsiteY22" fmla="*/ 87511 h 1285875"/>
                  <a:gd name="connsiteX23" fmla="*/ 498059 w 1362075"/>
                  <a:gd name="connsiteY23" fmla="*/ 208955 h 1285875"/>
                  <a:gd name="connsiteX24" fmla="*/ 664079 w 1362075"/>
                  <a:gd name="connsiteY24" fmla="*/ 350044 h 1285875"/>
                  <a:gd name="connsiteX25" fmla="*/ 830098 w 1362075"/>
                  <a:gd name="connsiteY25" fmla="*/ 208955 h 1285875"/>
                  <a:gd name="connsiteX26" fmla="*/ 789040 w 1362075"/>
                  <a:gd name="connsiteY26" fmla="*/ 87511 h 1285875"/>
                  <a:gd name="connsiteX27" fmla="*/ 846165 w 1362075"/>
                  <a:gd name="connsiteY27" fmla="*/ 0 h 1285875"/>
                  <a:gd name="connsiteX28" fmla="*/ 847950 w 1362075"/>
                  <a:gd name="connsiteY28" fmla="*/ 0 h 1285875"/>
                  <a:gd name="connsiteX29" fmla="*/ 855091 w 1362075"/>
                  <a:gd name="connsiteY29" fmla="*/ 0 h 1285875"/>
                  <a:gd name="connsiteX30" fmla="*/ 1271032 w 1362075"/>
                  <a:gd name="connsiteY30" fmla="*/ 0 h 1285875"/>
                  <a:gd name="connsiteX31" fmla="*/ 1362075 w 1362075"/>
                  <a:gd name="connsiteY31" fmla="*/ 0 h 1285875"/>
                  <a:gd name="connsiteX32" fmla="*/ 1362075 w 1362075"/>
                  <a:gd name="connsiteY32" fmla="*/ 442913 h 1285875"/>
                  <a:gd name="connsiteX33" fmla="*/ 1362075 w 1362075"/>
                  <a:gd name="connsiteY33" fmla="*/ 451842 h 1285875"/>
                  <a:gd name="connsiteX34" fmla="*/ 1303165 w 1362075"/>
                  <a:gd name="connsiteY34" fmla="*/ 516136 h 1285875"/>
                  <a:gd name="connsiteX35" fmla="*/ 1267462 w 1362075"/>
                  <a:gd name="connsiteY35" fmla="*/ 508992 h 1285875"/>
                  <a:gd name="connsiteX36" fmla="*/ 1138931 w 1362075"/>
                  <a:gd name="connsiteY36" fmla="*/ 469702 h 1285875"/>
                  <a:gd name="connsiteX37" fmla="*/ 990763 w 1362075"/>
                  <a:gd name="connsiteY37" fmla="*/ 626864 h 1285875"/>
                  <a:gd name="connsiteX38" fmla="*/ 1138931 w 1362075"/>
                  <a:gd name="connsiteY38" fmla="*/ 784027 h 1285875"/>
                  <a:gd name="connsiteX39" fmla="*/ 1267462 w 1362075"/>
                  <a:gd name="connsiteY39" fmla="*/ 744736 h 1285875"/>
                  <a:gd name="connsiteX40" fmla="*/ 1303165 w 1362075"/>
                  <a:gd name="connsiteY40" fmla="*/ 735806 h 1285875"/>
                  <a:gd name="connsiteX41" fmla="*/ 1360290 w 1362075"/>
                  <a:gd name="connsiteY41" fmla="*/ 796528 h 1285875"/>
                  <a:gd name="connsiteX42" fmla="*/ 1362075 w 1362075"/>
                  <a:gd name="connsiteY42" fmla="*/ 809030 h 1285875"/>
                  <a:gd name="connsiteX43" fmla="*/ 1362075 w 1362075"/>
                  <a:gd name="connsiteY43" fmla="*/ 1285875 h 1285875"/>
                  <a:gd name="connsiteX44" fmla="*/ 1258536 w 1362075"/>
                  <a:gd name="connsiteY44" fmla="*/ 1284089 h 1285875"/>
                  <a:gd name="connsiteX45" fmla="*/ 1062169 w 1362075"/>
                  <a:gd name="connsiteY45" fmla="*/ 1284089 h 1285875"/>
                  <a:gd name="connsiteX46" fmla="*/ 858661 w 1362075"/>
                  <a:gd name="connsiteY46" fmla="*/ 1284089 h 1285875"/>
                  <a:gd name="connsiteX47" fmla="*/ 481993 w 1362075"/>
                  <a:gd name="connsiteY47" fmla="*/ 1284089 h 1285875"/>
                  <a:gd name="connsiteX48" fmla="*/ 480208 w 1362075"/>
                  <a:gd name="connsiteY48" fmla="*/ 1284089 h 1285875"/>
                  <a:gd name="connsiteX49" fmla="*/ 471282 w 1362075"/>
                  <a:gd name="connsiteY49" fmla="*/ 1284089 h 1285875"/>
                  <a:gd name="connsiteX50" fmla="*/ 332556 w 1362075"/>
                  <a:gd name="connsiteY50" fmla="*/ 1284089 h 1285875"/>
                  <a:gd name="connsiteX51" fmla="*/ 273050 w 1362075"/>
                  <a:gd name="connsiteY51" fmla="*/ 1284089 h 1285875"/>
                  <a:gd name="connsiteX52" fmla="*/ 273050 w 1362075"/>
                  <a:gd name="connsiteY52" fmla="*/ 1285875 h 1285875"/>
                  <a:gd name="connsiteX53" fmla="*/ 257175 w 1362075"/>
                  <a:gd name="connsiteY53" fmla="*/ 1285875 h 1285875"/>
                  <a:gd name="connsiteX54" fmla="*/ 257175 w 1362075"/>
                  <a:gd name="connsiteY54" fmla="*/ 1284089 h 1285875"/>
                  <a:gd name="connsiteX55" fmla="*/ 254602 w 1362075"/>
                  <a:gd name="connsiteY55" fmla="*/ 1284089 h 1285875"/>
                  <a:gd name="connsiteX56" fmla="*/ 82117 w 1362075"/>
                  <a:gd name="connsiteY56" fmla="*/ 1284089 h 1285875"/>
                  <a:gd name="connsiteX57" fmla="*/ 0 w 1362075"/>
                  <a:gd name="connsiteY57" fmla="*/ 1284089 h 1285875"/>
                  <a:gd name="connsiteX58" fmla="*/ 0 w 1362075"/>
                  <a:gd name="connsiteY58" fmla="*/ 807244 h 1285875"/>
                  <a:gd name="connsiteX59" fmla="*/ 0 w 1362075"/>
                  <a:gd name="connsiteY59" fmla="*/ 803672 h 1285875"/>
                  <a:gd name="connsiteX60" fmla="*/ 0 w 1362075"/>
                  <a:gd name="connsiteY60" fmla="*/ 800100 h 1285875"/>
                  <a:gd name="connsiteX61" fmla="*/ 0 w 1362075"/>
                  <a:gd name="connsiteY61" fmla="*/ 796528 h 1285875"/>
                  <a:gd name="connsiteX62" fmla="*/ 58910 w 1362075"/>
                  <a:gd name="connsiteY62" fmla="*/ 735806 h 1285875"/>
                  <a:gd name="connsiteX63" fmla="*/ 94614 w 1362075"/>
                  <a:gd name="connsiteY63" fmla="*/ 742950 h 1285875"/>
                  <a:gd name="connsiteX64" fmla="*/ 221360 w 1362075"/>
                  <a:gd name="connsiteY64" fmla="*/ 784027 h 1285875"/>
                  <a:gd name="connsiteX65" fmla="*/ 371313 w 1362075"/>
                  <a:gd name="connsiteY65" fmla="*/ 626864 h 1285875"/>
                  <a:gd name="connsiteX66" fmla="*/ 221360 w 1362075"/>
                  <a:gd name="connsiteY66" fmla="*/ 467916 h 1285875"/>
                  <a:gd name="connsiteX67" fmla="*/ 94614 w 1362075"/>
                  <a:gd name="connsiteY67" fmla="*/ 507206 h 1285875"/>
                  <a:gd name="connsiteX68" fmla="*/ 58910 w 1362075"/>
                  <a:gd name="connsiteY68" fmla="*/ 516136 h 1285875"/>
                  <a:gd name="connsiteX69" fmla="*/ 0 w 1362075"/>
                  <a:gd name="connsiteY69" fmla="*/ 451842 h 1285875"/>
                  <a:gd name="connsiteX70" fmla="*/ 0 w 1362075"/>
                  <a:gd name="connsiteY70" fmla="*/ 442913 h 1285875"/>
                  <a:gd name="connsiteX71" fmla="*/ 0 w 1362075"/>
                  <a:gd name="connsiteY71" fmla="*/ 0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62075" h="1285875">
                    <a:moveTo>
                      <a:pt x="0" y="0"/>
                    </a:moveTo>
                    <a:cubicBezTo>
                      <a:pt x="0" y="0"/>
                      <a:pt x="0" y="0"/>
                      <a:pt x="174946" y="0"/>
                    </a:cubicBezTo>
                    <a:cubicBezTo>
                      <a:pt x="174946" y="0"/>
                      <a:pt x="174946" y="0"/>
                      <a:pt x="176340" y="0"/>
                    </a:cubicBezTo>
                    <a:lnTo>
                      <a:pt x="176731" y="0"/>
                    </a:lnTo>
                    <a:cubicBezTo>
                      <a:pt x="176731" y="0"/>
                      <a:pt x="176731" y="0"/>
                      <a:pt x="178628" y="0"/>
                    </a:cubicBezTo>
                    <a:lnTo>
                      <a:pt x="186103" y="0"/>
                    </a:lnTo>
                    <a:lnTo>
                      <a:pt x="191905" y="0"/>
                    </a:lnTo>
                    <a:lnTo>
                      <a:pt x="206193" y="0"/>
                    </a:lnTo>
                    <a:lnTo>
                      <a:pt x="206367" y="0"/>
                    </a:lnTo>
                    <a:lnTo>
                      <a:pt x="212601" y="0"/>
                    </a:lnTo>
                    <a:lnTo>
                      <a:pt x="227942" y="0"/>
                    </a:lnTo>
                    <a:lnTo>
                      <a:pt x="228333" y="0"/>
                    </a:lnTo>
                    <a:lnTo>
                      <a:pt x="234742" y="0"/>
                    </a:lnTo>
                    <a:lnTo>
                      <a:pt x="254832" y="0"/>
                    </a:lnTo>
                    <a:lnTo>
                      <a:pt x="258053" y="0"/>
                    </a:lnTo>
                    <a:lnTo>
                      <a:pt x="264204" y="0"/>
                    </a:lnTo>
                    <a:lnTo>
                      <a:pt x="264594" y="0"/>
                    </a:lnTo>
                    <a:lnTo>
                      <a:pt x="265989" y="0"/>
                    </a:lnTo>
                    <a:lnTo>
                      <a:pt x="298121" y="0"/>
                    </a:lnTo>
                    <a:cubicBezTo>
                      <a:pt x="298121" y="0"/>
                      <a:pt x="298121" y="0"/>
                      <a:pt x="467711" y="0"/>
                    </a:cubicBezTo>
                    <a:cubicBezTo>
                      <a:pt x="467711" y="0"/>
                      <a:pt x="467711" y="0"/>
                      <a:pt x="478422" y="0"/>
                    </a:cubicBezTo>
                    <a:cubicBezTo>
                      <a:pt x="478422" y="0"/>
                      <a:pt x="480208" y="0"/>
                      <a:pt x="480208" y="0"/>
                    </a:cubicBezTo>
                    <a:cubicBezTo>
                      <a:pt x="537333" y="3572"/>
                      <a:pt x="562325" y="42863"/>
                      <a:pt x="539118" y="87511"/>
                    </a:cubicBezTo>
                    <a:cubicBezTo>
                      <a:pt x="539118" y="87511"/>
                      <a:pt x="498059" y="167878"/>
                      <a:pt x="498059" y="208955"/>
                    </a:cubicBezTo>
                    <a:cubicBezTo>
                      <a:pt x="498059" y="285750"/>
                      <a:pt x="571251" y="350044"/>
                      <a:pt x="664079" y="350044"/>
                    </a:cubicBezTo>
                    <a:cubicBezTo>
                      <a:pt x="755122" y="350044"/>
                      <a:pt x="830098" y="285750"/>
                      <a:pt x="830098" y="208955"/>
                    </a:cubicBezTo>
                    <a:cubicBezTo>
                      <a:pt x="830098" y="167878"/>
                      <a:pt x="789040" y="87511"/>
                      <a:pt x="789040" y="87511"/>
                    </a:cubicBezTo>
                    <a:cubicBezTo>
                      <a:pt x="764048" y="42863"/>
                      <a:pt x="790825" y="3572"/>
                      <a:pt x="846165" y="0"/>
                    </a:cubicBezTo>
                    <a:lnTo>
                      <a:pt x="847950" y="0"/>
                    </a:lnTo>
                    <a:lnTo>
                      <a:pt x="855091" y="0"/>
                    </a:lnTo>
                    <a:cubicBezTo>
                      <a:pt x="855091" y="0"/>
                      <a:pt x="855091" y="0"/>
                      <a:pt x="1271032" y="0"/>
                    </a:cubicBezTo>
                    <a:cubicBezTo>
                      <a:pt x="1271032" y="0"/>
                      <a:pt x="1271032" y="0"/>
                      <a:pt x="1362075" y="0"/>
                    </a:cubicBezTo>
                    <a:cubicBezTo>
                      <a:pt x="1362075" y="0"/>
                      <a:pt x="1362075" y="0"/>
                      <a:pt x="1362075" y="442913"/>
                    </a:cubicBezTo>
                    <a:cubicBezTo>
                      <a:pt x="1362075" y="442913"/>
                      <a:pt x="1362075" y="442913"/>
                      <a:pt x="1362075" y="451842"/>
                    </a:cubicBezTo>
                    <a:cubicBezTo>
                      <a:pt x="1358505" y="492919"/>
                      <a:pt x="1335298" y="516136"/>
                      <a:pt x="1303165" y="516136"/>
                    </a:cubicBezTo>
                    <a:cubicBezTo>
                      <a:pt x="1290669" y="516136"/>
                      <a:pt x="1279958" y="514350"/>
                      <a:pt x="1267462" y="508992"/>
                    </a:cubicBezTo>
                    <a:cubicBezTo>
                      <a:pt x="1267462" y="508992"/>
                      <a:pt x="1181774" y="469702"/>
                      <a:pt x="1138931" y="469702"/>
                    </a:cubicBezTo>
                    <a:cubicBezTo>
                      <a:pt x="1056813" y="469702"/>
                      <a:pt x="990763" y="539353"/>
                      <a:pt x="990763" y="626864"/>
                    </a:cubicBezTo>
                    <a:cubicBezTo>
                      <a:pt x="990763" y="712589"/>
                      <a:pt x="1056813" y="784027"/>
                      <a:pt x="1138931" y="784027"/>
                    </a:cubicBezTo>
                    <a:cubicBezTo>
                      <a:pt x="1181774" y="784027"/>
                      <a:pt x="1267462" y="744736"/>
                      <a:pt x="1267462" y="744736"/>
                    </a:cubicBezTo>
                    <a:cubicBezTo>
                      <a:pt x="1279958" y="737592"/>
                      <a:pt x="1290669" y="735806"/>
                      <a:pt x="1303165" y="735806"/>
                    </a:cubicBezTo>
                    <a:cubicBezTo>
                      <a:pt x="1333513" y="735806"/>
                      <a:pt x="1356720" y="759024"/>
                      <a:pt x="1360290" y="796528"/>
                    </a:cubicBezTo>
                    <a:cubicBezTo>
                      <a:pt x="1360290" y="800100"/>
                      <a:pt x="1362075" y="803672"/>
                      <a:pt x="1362075" y="809030"/>
                    </a:cubicBezTo>
                    <a:cubicBezTo>
                      <a:pt x="1362075" y="809030"/>
                      <a:pt x="1362075" y="809030"/>
                      <a:pt x="1362075" y="1285875"/>
                    </a:cubicBezTo>
                    <a:cubicBezTo>
                      <a:pt x="1354935" y="1285875"/>
                      <a:pt x="1265677" y="1284089"/>
                      <a:pt x="1258536" y="1284089"/>
                    </a:cubicBezTo>
                    <a:cubicBezTo>
                      <a:pt x="1258536" y="1284089"/>
                      <a:pt x="1258536" y="1284089"/>
                      <a:pt x="1062169" y="1284089"/>
                    </a:cubicBezTo>
                    <a:cubicBezTo>
                      <a:pt x="1062169" y="1284089"/>
                      <a:pt x="1062169" y="1284089"/>
                      <a:pt x="858661" y="1284089"/>
                    </a:cubicBezTo>
                    <a:cubicBezTo>
                      <a:pt x="858661" y="1284089"/>
                      <a:pt x="544473" y="1284089"/>
                      <a:pt x="481993" y="1284089"/>
                    </a:cubicBezTo>
                    <a:cubicBezTo>
                      <a:pt x="481993" y="1284089"/>
                      <a:pt x="481993" y="1284089"/>
                      <a:pt x="480208" y="1284089"/>
                    </a:cubicBezTo>
                    <a:cubicBezTo>
                      <a:pt x="474852" y="1284089"/>
                      <a:pt x="471282" y="1284089"/>
                      <a:pt x="471282" y="1284089"/>
                    </a:cubicBezTo>
                    <a:cubicBezTo>
                      <a:pt x="471282" y="1284089"/>
                      <a:pt x="471282" y="1284089"/>
                      <a:pt x="332556" y="1284089"/>
                    </a:cubicBezTo>
                    <a:lnTo>
                      <a:pt x="273050" y="1284089"/>
                    </a:lnTo>
                    <a:lnTo>
                      <a:pt x="273050" y="1285875"/>
                    </a:lnTo>
                    <a:lnTo>
                      <a:pt x="257175" y="1285875"/>
                    </a:lnTo>
                    <a:lnTo>
                      <a:pt x="257175" y="1284089"/>
                    </a:lnTo>
                    <a:lnTo>
                      <a:pt x="254602" y="1284089"/>
                    </a:lnTo>
                    <a:cubicBezTo>
                      <a:pt x="238598" y="1284089"/>
                      <a:pt x="195921" y="1284089"/>
                      <a:pt x="82117" y="1284089"/>
                    </a:cubicBezTo>
                    <a:cubicBezTo>
                      <a:pt x="53555" y="1284089"/>
                      <a:pt x="0" y="1284089"/>
                      <a:pt x="0" y="1284089"/>
                    </a:cubicBezTo>
                    <a:cubicBezTo>
                      <a:pt x="0" y="1284089"/>
                      <a:pt x="0" y="1284089"/>
                      <a:pt x="0" y="807244"/>
                    </a:cubicBezTo>
                    <a:cubicBezTo>
                      <a:pt x="0" y="807244"/>
                      <a:pt x="0" y="805458"/>
                      <a:pt x="0" y="803672"/>
                    </a:cubicBezTo>
                    <a:cubicBezTo>
                      <a:pt x="0" y="801886"/>
                      <a:pt x="0" y="800100"/>
                      <a:pt x="0" y="800100"/>
                    </a:cubicBezTo>
                    <a:cubicBezTo>
                      <a:pt x="0" y="798314"/>
                      <a:pt x="0" y="798314"/>
                      <a:pt x="0" y="796528"/>
                    </a:cubicBezTo>
                    <a:cubicBezTo>
                      <a:pt x="5356" y="759024"/>
                      <a:pt x="28563" y="735806"/>
                      <a:pt x="58910" y="735806"/>
                    </a:cubicBezTo>
                    <a:cubicBezTo>
                      <a:pt x="69621" y="735806"/>
                      <a:pt x="82117" y="737592"/>
                      <a:pt x="94614" y="742950"/>
                    </a:cubicBezTo>
                    <a:cubicBezTo>
                      <a:pt x="94614" y="742950"/>
                      <a:pt x="180301" y="784027"/>
                      <a:pt x="221360" y="784027"/>
                    </a:cubicBezTo>
                    <a:cubicBezTo>
                      <a:pt x="305262" y="784027"/>
                      <a:pt x="371313" y="712589"/>
                      <a:pt x="371313" y="626864"/>
                    </a:cubicBezTo>
                    <a:cubicBezTo>
                      <a:pt x="371313" y="539353"/>
                      <a:pt x="305262" y="467916"/>
                      <a:pt x="221360" y="467916"/>
                    </a:cubicBezTo>
                    <a:cubicBezTo>
                      <a:pt x="180301" y="467916"/>
                      <a:pt x="94614" y="507206"/>
                      <a:pt x="94614" y="507206"/>
                    </a:cubicBezTo>
                    <a:cubicBezTo>
                      <a:pt x="82117" y="514350"/>
                      <a:pt x="69621" y="516136"/>
                      <a:pt x="58910" y="516136"/>
                    </a:cubicBezTo>
                    <a:cubicBezTo>
                      <a:pt x="26778" y="516136"/>
                      <a:pt x="3571" y="492919"/>
                      <a:pt x="0" y="451842"/>
                    </a:cubicBezTo>
                    <a:cubicBezTo>
                      <a:pt x="0" y="451842"/>
                      <a:pt x="0" y="451842"/>
                      <a:pt x="0" y="442913"/>
                    </a:cubicBezTo>
                    <a:cubicBezTo>
                      <a:pt x="0" y="442913"/>
                      <a:pt x="0" y="442913"/>
                      <a:pt x="0" y="0"/>
                    </a:cubicBezTo>
                    <a:close/>
                  </a:path>
                </a:pathLst>
              </a:custGeom>
              <a:solidFill>
                <a:schemeClr val="accent5"/>
              </a:solidFill>
              <a:ln>
                <a:noFill/>
              </a:ln>
            </p:spPr>
            <p:txBody>
              <a:bodyPr/>
              <a:lstStyle/>
              <a:p>
                <a:pPr fontAlgn="auto">
                  <a:spcBef>
                    <a:spcPts val="0"/>
                  </a:spcBef>
                  <a:spcAft>
                    <a:spcPts val="0"/>
                  </a:spcAft>
                  <a:defRPr/>
                </a:pPr>
                <a:endParaRPr lang="en-US">
                  <a:latin typeface="+mn-lt"/>
                </a:endParaRPr>
              </a:p>
            </p:txBody>
          </p:sp>
          <p:sp>
            <p:nvSpPr>
              <p:cNvPr id="35868" name="Freeform 58"/>
              <p:cNvSpPr>
                <a:spLocks/>
              </p:cNvSpPr>
              <p:nvPr/>
            </p:nvSpPr>
            <p:spPr bwMode="auto">
              <a:xfrm>
                <a:off x="5653038" y="1933783"/>
                <a:ext cx="959208" cy="912940"/>
              </a:xfrm>
              <a:custGeom>
                <a:avLst/>
                <a:gdLst>
                  <a:gd name="T0" fmla="*/ 0 w 1349375"/>
                  <a:gd name="T1" fmla="*/ 0 h 1284288"/>
                  <a:gd name="T2" fmla="*/ 58442 w 1349375"/>
                  <a:gd name="T3" fmla="*/ 0 h 1284288"/>
                  <a:gd name="T4" fmla="*/ 185489 w 1349375"/>
                  <a:gd name="T5" fmla="*/ 0 h 1284288"/>
                  <a:gd name="T6" fmla="*/ 185489 w 1349375"/>
                  <a:gd name="T7" fmla="*/ 663 h 1284288"/>
                  <a:gd name="T8" fmla="*/ 185489 w 1349375"/>
                  <a:gd name="T9" fmla="*/ 1128 h 1284288"/>
                  <a:gd name="T10" fmla="*/ 186760 w 1349375"/>
                  <a:gd name="T11" fmla="*/ 1128 h 1284288"/>
                  <a:gd name="T12" fmla="*/ 186760 w 1349375"/>
                  <a:gd name="T13" fmla="*/ 0 h 1284288"/>
                  <a:gd name="T14" fmla="*/ 331594 w 1349375"/>
                  <a:gd name="T15" fmla="*/ 0 h 1284288"/>
                  <a:gd name="T16" fmla="*/ 337946 w 1349375"/>
                  <a:gd name="T17" fmla="*/ 0 h 1284288"/>
                  <a:gd name="T18" fmla="*/ 339216 w 1349375"/>
                  <a:gd name="T19" fmla="*/ 0 h 1284288"/>
                  <a:gd name="T20" fmla="*/ 340487 w 1349375"/>
                  <a:gd name="T21" fmla="*/ 0 h 1284288"/>
                  <a:gd name="T22" fmla="*/ 363393 w 1349375"/>
                  <a:gd name="T23" fmla="*/ 0 h 1284288"/>
                  <a:gd name="T24" fmla="*/ 604746 w 1349375"/>
                  <a:gd name="T25" fmla="*/ 0 h 1284288"/>
                  <a:gd name="T26" fmla="*/ 748309 w 1349375"/>
                  <a:gd name="T27" fmla="*/ 0 h 1284288"/>
                  <a:gd name="T28" fmla="*/ 886791 w 1349375"/>
                  <a:gd name="T29" fmla="*/ 0 h 1284288"/>
                  <a:gd name="T30" fmla="*/ 959208 w 1349375"/>
                  <a:gd name="T31" fmla="*/ 0 h 1284288"/>
                  <a:gd name="T32" fmla="*/ 959208 w 1349375"/>
                  <a:gd name="T33" fmla="*/ 339019 h 1284288"/>
                  <a:gd name="T34" fmla="*/ 957938 w 1349375"/>
                  <a:gd name="T35" fmla="*/ 346638 h 1284288"/>
                  <a:gd name="T36" fmla="*/ 917283 w 1349375"/>
                  <a:gd name="T37" fmla="*/ 389809 h 1284288"/>
                  <a:gd name="T38" fmla="*/ 893143 w 1349375"/>
                  <a:gd name="T39" fmla="*/ 383460 h 1284288"/>
                  <a:gd name="T40" fmla="*/ 802940 w 1349375"/>
                  <a:gd name="T41" fmla="*/ 355526 h 1284288"/>
                  <a:gd name="T42" fmla="*/ 697490 w 1349375"/>
                  <a:gd name="T43" fmla="*/ 467263 h 1284288"/>
                  <a:gd name="T44" fmla="*/ 802940 w 1349375"/>
                  <a:gd name="T45" fmla="*/ 580269 h 1284288"/>
                  <a:gd name="T46" fmla="*/ 893143 w 1349375"/>
                  <a:gd name="T47" fmla="*/ 551065 h 1284288"/>
                  <a:gd name="T48" fmla="*/ 917283 w 1349375"/>
                  <a:gd name="T49" fmla="*/ 545986 h 1284288"/>
                  <a:gd name="T50" fmla="*/ 959208 w 1349375"/>
                  <a:gd name="T51" fmla="*/ 591697 h 1284288"/>
                  <a:gd name="T52" fmla="*/ 959208 w 1349375"/>
                  <a:gd name="T53" fmla="*/ 598046 h 1284288"/>
                  <a:gd name="T54" fmla="*/ 959208 w 1349375"/>
                  <a:gd name="T55" fmla="*/ 912940 h 1284288"/>
                  <a:gd name="T56" fmla="*/ 895685 w 1349375"/>
                  <a:gd name="T57" fmla="*/ 912940 h 1284288"/>
                  <a:gd name="T58" fmla="*/ 602205 w 1349375"/>
                  <a:gd name="T59" fmla="*/ 912940 h 1284288"/>
                  <a:gd name="T60" fmla="*/ 597123 w 1349375"/>
                  <a:gd name="T61" fmla="*/ 912940 h 1284288"/>
                  <a:gd name="T62" fmla="*/ 595852 w 1349375"/>
                  <a:gd name="T63" fmla="*/ 912940 h 1284288"/>
                  <a:gd name="T64" fmla="*/ 555197 w 1349375"/>
                  <a:gd name="T65" fmla="*/ 850723 h 1284288"/>
                  <a:gd name="T66" fmla="*/ 584418 w 1349375"/>
                  <a:gd name="T67" fmla="*/ 764381 h 1284288"/>
                  <a:gd name="T68" fmla="*/ 467535 w 1349375"/>
                  <a:gd name="T69" fmla="*/ 665341 h 1284288"/>
                  <a:gd name="T70" fmla="*/ 349380 w 1349375"/>
                  <a:gd name="T71" fmla="*/ 764381 h 1284288"/>
                  <a:gd name="T72" fmla="*/ 379872 w 1349375"/>
                  <a:gd name="T73" fmla="*/ 850723 h 1284288"/>
                  <a:gd name="T74" fmla="*/ 339216 w 1349375"/>
                  <a:gd name="T75" fmla="*/ 912940 h 1284288"/>
                  <a:gd name="T76" fmla="*/ 336676 w 1349375"/>
                  <a:gd name="T77" fmla="*/ 912940 h 1284288"/>
                  <a:gd name="T78" fmla="*/ 330324 w 1349375"/>
                  <a:gd name="T79" fmla="*/ 912940 h 1284288"/>
                  <a:gd name="T80" fmla="*/ 209629 w 1349375"/>
                  <a:gd name="T81" fmla="*/ 912940 h 1284288"/>
                  <a:gd name="T82" fmla="*/ 0 w 1349375"/>
                  <a:gd name="T83" fmla="*/ 912940 h 1284288"/>
                  <a:gd name="T84" fmla="*/ 0 w 1349375"/>
                  <a:gd name="T85" fmla="*/ 598046 h 1284288"/>
                  <a:gd name="T86" fmla="*/ 0 w 1349375"/>
                  <a:gd name="T87" fmla="*/ 591697 h 1284288"/>
                  <a:gd name="T88" fmla="*/ 41926 w 1349375"/>
                  <a:gd name="T89" fmla="*/ 545986 h 1284288"/>
                  <a:gd name="T90" fmla="*/ 66065 w 1349375"/>
                  <a:gd name="T91" fmla="*/ 552335 h 1284288"/>
                  <a:gd name="T92" fmla="*/ 156268 w 1349375"/>
                  <a:gd name="T93" fmla="*/ 580269 h 1284288"/>
                  <a:gd name="T94" fmla="*/ 260447 w 1349375"/>
                  <a:gd name="T95" fmla="*/ 468532 h 1284288"/>
                  <a:gd name="T96" fmla="*/ 156268 w 1349375"/>
                  <a:gd name="T97" fmla="*/ 356796 h 1284288"/>
                  <a:gd name="T98" fmla="*/ 66065 w 1349375"/>
                  <a:gd name="T99" fmla="*/ 384730 h 1284288"/>
                  <a:gd name="T100" fmla="*/ 41926 w 1349375"/>
                  <a:gd name="T101" fmla="*/ 389809 h 1284288"/>
                  <a:gd name="T102" fmla="*/ 0 w 1349375"/>
                  <a:gd name="T103" fmla="*/ 346638 h 1284288"/>
                  <a:gd name="T104" fmla="*/ 0 w 1349375"/>
                  <a:gd name="T105" fmla="*/ 344098 h 1284288"/>
                  <a:gd name="T106" fmla="*/ 0 w 1349375"/>
                  <a:gd name="T107" fmla="*/ 341559 h 1284288"/>
                  <a:gd name="T108" fmla="*/ 0 w 1349375"/>
                  <a:gd name="T109" fmla="*/ 339019 h 1284288"/>
                  <a:gd name="T110" fmla="*/ 0 w 1349375"/>
                  <a:gd name="T111" fmla="*/ 0 h 12842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49375" h="1284288">
                    <a:moveTo>
                      <a:pt x="0" y="0"/>
                    </a:moveTo>
                    <a:cubicBezTo>
                      <a:pt x="0" y="0"/>
                      <a:pt x="51831" y="0"/>
                      <a:pt x="82214" y="0"/>
                    </a:cubicBezTo>
                    <a:cubicBezTo>
                      <a:pt x="82214" y="0"/>
                      <a:pt x="82214" y="0"/>
                      <a:pt x="260939" y="0"/>
                    </a:cubicBezTo>
                    <a:cubicBezTo>
                      <a:pt x="260939" y="0"/>
                      <a:pt x="260939" y="0"/>
                      <a:pt x="260939" y="932"/>
                    </a:cubicBezTo>
                    <a:lnTo>
                      <a:pt x="260939" y="1587"/>
                    </a:lnTo>
                    <a:lnTo>
                      <a:pt x="262726" y="1587"/>
                    </a:lnTo>
                    <a:lnTo>
                      <a:pt x="262726" y="0"/>
                    </a:lnTo>
                    <a:cubicBezTo>
                      <a:pt x="262726" y="0"/>
                      <a:pt x="262726" y="0"/>
                      <a:pt x="466473" y="0"/>
                    </a:cubicBezTo>
                    <a:cubicBezTo>
                      <a:pt x="466473" y="0"/>
                      <a:pt x="470047" y="0"/>
                      <a:pt x="475409" y="0"/>
                    </a:cubicBezTo>
                    <a:lnTo>
                      <a:pt x="477196" y="0"/>
                    </a:lnTo>
                    <a:cubicBezTo>
                      <a:pt x="478984" y="0"/>
                      <a:pt x="478984" y="0"/>
                      <a:pt x="478984" y="0"/>
                    </a:cubicBezTo>
                    <a:lnTo>
                      <a:pt x="511206" y="0"/>
                    </a:lnTo>
                    <a:cubicBezTo>
                      <a:pt x="612637" y="0"/>
                      <a:pt x="850732" y="0"/>
                      <a:pt x="850732" y="0"/>
                    </a:cubicBezTo>
                    <a:cubicBezTo>
                      <a:pt x="850732" y="0"/>
                      <a:pt x="850732" y="0"/>
                      <a:pt x="1052691" y="0"/>
                    </a:cubicBezTo>
                    <a:cubicBezTo>
                      <a:pt x="1052691" y="0"/>
                      <a:pt x="1052691" y="0"/>
                      <a:pt x="1247502" y="0"/>
                    </a:cubicBezTo>
                    <a:cubicBezTo>
                      <a:pt x="1254651" y="0"/>
                      <a:pt x="1342226" y="0"/>
                      <a:pt x="1349375" y="0"/>
                    </a:cubicBezTo>
                    <a:cubicBezTo>
                      <a:pt x="1349375" y="0"/>
                      <a:pt x="1349375" y="0"/>
                      <a:pt x="1349375" y="476919"/>
                    </a:cubicBezTo>
                    <a:cubicBezTo>
                      <a:pt x="1349375" y="480492"/>
                      <a:pt x="1347588" y="485850"/>
                      <a:pt x="1347588" y="487637"/>
                    </a:cubicBezTo>
                    <a:cubicBezTo>
                      <a:pt x="1344013" y="525147"/>
                      <a:pt x="1320779" y="548368"/>
                      <a:pt x="1290396" y="548368"/>
                    </a:cubicBezTo>
                    <a:cubicBezTo>
                      <a:pt x="1279672" y="548368"/>
                      <a:pt x="1267162" y="546582"/>
                      <a:pt x="1256438" y="539437"/>
                    </a:cubicBezTo>
                    <a:cubicBezTo>
                      <a:pt x="1256438" y="539437"/>
                      <a:pt x="1170650" y="500140"/>
                      <a:pt x="1129543" y="500140"/>
                    </a:cubicBezTo>
                    <a:cubicBezTo>
                      <a:pt x="1047330" y="500140"/>
                      <a:pt x="981201" y="571589"/>
                      <a:pt x="981201" y="657327"/>
                    </a:cubicBezTo>
                    <a:cubicBezTo>
                      <a:pt x="981201" y="744851"/>
                      <a:pt x="1047330" y="816300"/>
                      <a:pt x="1129543" y="816300"/>
                    </a:cubicBezTo>
                    <a:cubicBezTo>
                      <a:pt x="1170650" y="816300"/>
                      <a:pt x="1256438" y="775217"/>
                      <a:pt x="1256438" y="775217"/>
                    </a:cubicBezTo>
                    <a:cubicBezTo>
                      <a:pt x="1267162" y="769858"/>
                      <a:pt x="1279672" y="768072"/>
                      <a:pt x="1290396" y="768072"/>
                    </a:cubicBezTo>
                    <a:cubicBezTo>
                      <a:pt x="1322566" y="768072"/>
                      <a:pt x="1345801" y="791293"/>
                      <a:pt x="1349375" y="832376"/>
                    </a:cubicBezTo>
                    <a:cubicBezTo>
                      <a:pt x="1349375" y="832376"/>
                      <a:pt x="1349375" y="832376"/>
                      <a:pt x="1349375" y="841307"/>
                    </a:cubicBezTo>
                    <a:cubicBezTo>
                      <a:pt x="1349375" y="841307"/>
                      <a:pt x="1349375" y="841307"/>
                      <a:pt x="1349375" y="1284288"/>
                    </a:cubicBezTo>
                    <a:cubicBezTo>
                      <a:pt x="1349375" y="1284288"/>
                      <a:pt x="1349375" y="1284288"/>
                      <a:pt x="1260013" y="1284288"/>
                    </a:cubicBezTo>
                    <a:cubicBezTo>
                      <a:pt x="1260013" y="1284288"/>
                      <a:pt x="1260013" y="1284288"/>
                      <a:pt x="847158" y="1284288"/>
                    </a:cubicBezTo>
                    <a:lnTo>
                      <a:pt x="840008" y="1284288"/>
                    </a:lnTo>
                    <a:cubicBezTo>
                      <a:pt x="838221" y="1284288"/>
                      <a:pt x="838221" y="1284288"/>
                      <a:pt x="838221" y="1284288"/>
                    </a:cubicBezTo>
                    <a:cubicBezTo>
                      <a:pt x="782816" y="1280716"/>
                      <a:pt x="757795" y="1241419"/>
                      <a:pt x="781029" y="1196764"/>
                    </a:cubicBezTo>
                    <a:cubicBezTo>
                      <a:pt x="781029" y="1196764"/>
                      <a:pt x="822136" y="1116384"/>
                      <a:pt x="822136" y="1075301"/>
                    </a:cubicBezTo>
                    <a:cubicBezTo>
                      <a:pt x="822136" y="998494"/>
                      <a:pt x="748859" y="935976"/>
                      <a:pt x="657709" y="935976"/>
                    </a:cubicBezTo>
                    <a:cubicBezTo>
                      <a:pt x="566559" y="935976"/>
                      <a:pt x="491494" y="998494"/>
                      <a:pt x="491494" y="1075301"/>
                    </a:cubicBezTo>
                    <a:cubicBezTo>
                      <a:pt x="491494" y="1116384"/>
                      <a:pt x="534388" y="1196764"/>
                      <a:pt x="534388" y="1196764"/>
                    </a:cubicBezTo>
                    <a:cubicBezTo>
                      <a:pt x="557623" y="1243205"/>
                      <a:pt x="530814" y="1280716"/>
                      <a:pt x="477196" y="1284288"/>
                    </a:cubicBezTo>
                    <a:cubicBezTo>
                      <a:pt x="475409" y="1284288"/>
                      <a:pt x="473622" y="1284288"/>
                      <a:pt x="473622" y="1284288"/>
                    </a:cubicBezTo>
                    <a:cubicBezTo>
                      <a:pt x="473622" y="1284288"/>
                      <a:pt x="473622" y="1284288"/>
                      <a:pt x="464686" y="1284288"/>
                    </a:cubicBezTo>
                    <a:cubicBezTo>
                      <a:pt x="464686" y="1284288"/>
                      <a:pt x="464686" y="1284288"/>
                      <a:pt x="294897" y="1284288"/>
                    </a:cubicBezTo>
                    <a:cubicBezTo>
                      <a:pt x="294897" y="1284288"/>
                      <a:pt x="294897" y="1284288"/>
                      <a:pt x="0" y="1284288"/>
                    </a:cubicBezTo>
                    <a:cubicBezTo>
                      <a:pt x="0" y="1284288"/>
                      <a:pt x="0" y="1284288"/>
                      <a:pt x="0" y="841307"/>
                    </a:cubicBezTo>
                    <a:cubicBezTo>
                      <a:pt x="0" y="841307"/>
                      <a:pt x="0" y="841307"/>
                      <a:pt x="0" y="832376"/>
                    </a:cubicBezTo>
                    <a:cubicBezTo>
                      <a:pt x="3575" y="791293"/>
                      <a:pt x="26809" y="768072"/>
                      <a:pt x="58980" y="768072"/>
                    </a:cubicBezTo>
                    <a:cubicBezTo>
                      <a:pt x="69703" y="768072"/>
                      <a:pt x="80427" y="769858"/>
                      <a:pt x="92937" y="777003"/>
                    </a:cubicBezTo>
                    <a:cubicBezTo>
                      <a:pt x="92937" y="777003"/>
                      <a:pt x="176938" y="816300"/>
                      <a:pt x="219832" y="816300"/>
                    </a:cubicBezTo>
                    <a:cubicBezTo>
                      <a:pt x="302046" y="816300"/>
                      <a:pt x="366387" y="744851"/>
                      <a:pt x="366387" y="659113"/>
                    </a:cubicBezTo>
                    <a:cubicBezTo>
                      <a:pt x="366387" y="571589"/>
                      <a:pt x="302046" y="501926"/>
                      <a:pt x="219832" y="501926"/>
                    </a:cubicBezTo>
                    <a:cubicBezTo>
                      <a:pt x="176938" y="501926"/>
                      <a:pt x="92937" y="541223"/>
                      <a:pt x="92937" y="541223"/>
                    </a:cubicBezTo>
                    <a:cubicBezTo>
                      <a:pt x="80427" y="546582"/>
                      <a:pt x="69703" y="548368"/>
                      <a:pt x="58980" y="548368"/>
                    </a:cubicBezTo>
                    <a:cubicBezTo>
                      <a:pt x="26809" y="548368"/>
                      <a:pt x="3575" y="525147"/>
                      <a:pt x="0" y="487637"/>
                    </a:cubicBezTo>
                    <a:cubicBezTo>
                      <a:pt x="0" y="485850"/>
                      <a:pt x="0" y="485850"/>
                      <a:pt x="0" y="484064"/>
                    </a:cubicBezTo>
                    <a:cubicBezTo>
                      <a:pt x="0" y="484064"/>
                      <a:pt x="0" y="482278"/>
                      <a:pt x="0" y="480492"/>
                    </a:cubicBezTo>
                    <a:cubicBezTo>
                      <a:pt x="0" y="478705"/>
                      <a:pt x="0" y="476919"/>
                      <a:pt x="0" y="476919"/>
                    </a:cubicBezTo>
                    <a:cubicBezTo>
                      <a:pt x="0" y="476919"/>
                      <a:pt x="0" y="476919"/>
                      <a:pt x="0" y="0"/>
                    </a:cubicBezTo>
                    <a:close/>
                  </a:path>
                </a:pathLst>
              </a:custGeom>
              <a:solidFill>
                <a:schemeClr val="accent2"/>
              </a:solidFill>
              <a:ln w="9525">
                <a:noFill/>
                <a:round/>
                <a:headEnd/>
                <a:tailEnd/>
              </a:ln>
            </p:spPr>
            <p:txBody>
              <a:bodyPr/>
              <a:lstStyle/>
              <a:p>
                <a:endParaRPr lang="ru-RU"/>
              </a:p>
            </p:txBody>
          </p:sp>
          <p:sp>
            <p:nvSpPr>
              <p:cNvPr id="29" name="Freeform 47"/>
              <p:cNvSpPr>
                <a:spLocks/>
              </p:cNvSpPr>
              <p:nvPr/>
            </p:nvSpPr>
            <p:spPr bwMode="auto">
              <a:xfrm>
                <a:off x="6726854" y="4630829"/>
                <a:ext cx="1165691" cy="914089"/>
              </a:xfrm>
              <a:custGeom>
                <a:avLst/>
                <a:gdLst>
                  <a:gd name="T0" fmla="*/ 661 w 918"/>
                  <a:gd name="T1" fmla="*/ 0 h 720"/>
                  <a:gd name="T2" fmla="*/ 631 w 918"/>
                  <a:gd name="T3" fmla="*/ 49 h 720"/>
                  <a:gd name="T4" fmla="*/ 653 w 918"/>
                  <a:gd name="T5" fmla="*/ 117 h 720"/>
                  <a:gd name="T6" fmla="*/ 565 w 918"/>
                  <a:gd name="T7" fmla="*/ 196 h 720"/>
                  <a:gd name="T8" fmla="*/ 477 w 918"/>
                  <a:gd name="T9" fmla="*/ 117 h 720"/>
                  <a:gd name="T10" fmla="*/ 499 w 918"/>
                  <a:gd name="T11" fmla="*/ 49 h 720"/>
                  <a:gd name="T12" fmla="*/ 469 w 918"/>
                  <a:gd name="T13" fmla="*/ 0 h 720"/>
                  <a:gd name="T14" fmla="*/ 467 w 918"/>
                  <a:gd name="T15" fmla="*/ 0 h 720"/>
                  <a:gd name="T16" fmla="*/ 469 w 918"/>
                  <a:gd name="T17" fmla="*/ 0 h 720"/>
                  <a:gd name="T18" fmla="*/ 468 w 918"/>
                  <a:gd name="T19" fmla="*/ 0 h 720"/>
                  <a:gd name="T20" fmla="*/ 470 w 918"/>
                  <a:gd name="T21" fmla="*/ 0 h 720"/>
                  <a:gd name="T22" fmla="*/ 463 w 918"/>
                  <a:gd name="T23" fmla="*/ 0 h 720"/>
                  <a:gd name="T24" fmla="*/ 243 w 918"/>
                  <a:gd name="T25" fmla="*/ 0 h 720"/>
                  <a:gd name="T26" fmla="*/ 243 w 918"/>
                  <a:gd name="T27" fmla="*/ 0 h 720"/>
                  <a:gd name="T28" fmla="*/ 196 w 918"/>
                  <a:gd name="T29" fmla="*/ 0 h 720"/>
                  <a:gd name="T30" fmla="*/ 196 w 918"/>
                  <a:gd name="T31" fmla="*/ 248 h 720"/>
                  <a:gd name="T32" fmla="*/ 196 w 918"/>
                  <a:gd name="T33" fmla="*/ 253 h 720"/>
                  <a:gd name="T34" fmla="*/ 196 w 918"/>
                  <a:gd name="T35" fmla="*/ 253 h 720"/>
                  <a:gd name="T36" fmla="*/ 165 w 918"/>
                  <a:gd name="T37" fmla="*/ 289 h 720"/>
                  <a:gd name="T38" fmla="*/ 146 w 918"/>
                  <a:gd name="T39" fmla="*/ 285 h 720"/>
                  <a:gd name="T40" fmla="*/ 79 w 918"/>
                  <a:gd name="T41" fmla="*/ 263 h 720"/>
                  <a:gd name="T42" fmla="*/ 0 w 918"/>
                  <a:gd name="T43" fmla="*/ 351 h 720"/>
                  <a:gd name="T44" fmla="*/ 79 w 918"/>
                  <a:gd name="T45" fmla="*/ 439 h 720"/>
                  <a:gd name="T46" fmla="*/ 146 w 918"/>
                  <a:gd name="T47" fmla="*/ 417 h 720"/>
                  <a:gd name="T48" fmla="*/ 165 w 918"/>
                  <a:gd name="T49" fmla="*/ 412 h 720"/>
                  <a:gd name="T50" fmla="*/ 196 w 918"/>
                  <a:gd name="T51" fmla="*/ 446 h 720"/>
                  <a:gd name="T52" fmla="*/ 196 w 918"/>
                  <a:gd name="T53" fmla="*/ 446 h 720"/>
                  <a:gd name="T54" fmla="*/ 196 w 918"/>
                  <a:gd name="T55" fmla="*/ 448 h 720"/>
                  <a:gd name="T56" fmla="*/ 196 w 918"/>
                  <a:gd name="T57" fmla="*/ 446 h 720"/>
                  <a:gd name="T58" fmla="*/ 196 w 918"/>
                  <a:gd name="T59" fmla="*/ 446 h 720"/>
                  <a:gd name="T60" fmla="*/ 196 w 918"/>
                  <a:gd name="T61" fmla="*/ 446 h 720"/>
                  <a:gd name="T62" fmla="*/ 196 w 918"/>
                  <a:gd name="T63" fmla="*/ 453 h 720"/>
                  <a:gd name="T64" fmla="*/ 196 w 918"/>
                  <a:gd name="T65" fmla="*/ 720 h 720"/>
                  <a:gd name="T66" fmla="*/ 250 w 918"/>
                  <a:gd name="T67" fmla="*/ 719 h 720"/>
                  <a:gd name="T68" fmla="*/ 354 w 918"/>
                  <a:gd name="T69" fmla="*/ 719 h 720"/>
                  <a:gd name="T70" fmla="*/ 354 w 918"/>
                  <a:gd name="T71" fmla="*/ 719 h 720"/>
                  <a:gd name="T72" fmla="*/ 462 w 918"/>
                  <a:gd name="T73" fmla="*/ 719 h 720"/>
                  <a:gd name="T74" fmla="*/ 661 w 918"/>
                  <a:gd name="T75" fmla="*/ 719 h 720"/>
                  <a:gd name="T76" fmla="*/ 661 w 918"/>
                  <a:gd name="T77" fmla="*/ 719 h 720"/>
                  <a:gd name="T78" fmla="*/ 661 w 918"/>
                  <a:gd name="T79" fmla="*/ 719 h 720"/>
                  <a:gd name="T80" fmla="*/ 667 w 918"/>
                  <a:gd name="T81" fmla="*/ 719 h 720"/>
                  <a:gd name="T82" fmla="*/ 872 w 918"/>
                  <a:gd name="T83" fmla="*/ 719 h 720"/>
                  <a:gd name="T84" fmla="*/ 916 w 918"/>
                  <a:gd name="T85" fmla="*/ 719 h 720"/>
                  <a:gd name="T86" fmla="*/ 916 w 918"/>
                  <a:gd name="T87" fmla="*/ 452 h 720"/>
                  <a:gd name="T88" fmla="*/ 916 w 918"/>
                  <a:gd name="T89" fmla="*/ 448 h 720"/>
                  <a:gd name="T90" fmla="*/ 916 w 918"/>
                  <a:gd name="T91" fmla="*/ 448 h 720"/>
                  <a:gd name="T92" fmla="*/ 916 w 918"/>
                  <a:gd name="T93" fmla="*/ 248 h 720"/>
                  <a:gd name="T94" fmla="*/ 916 w 918"/>
                  <a:gd name="T95" fmla="*/ 0 h 720"/>
                  <a:gd name="T96" fmla="*/ 758 w 918"/>
                  <a:gd name="T97" fmla="*/ 0 h 720"/>
                  <a:gd name="T98" fmla="*/ 668 w 918"/>
                  <a:gd name="T99" fmla="*/ 0 h 720"/>
                  <a:gd name="T100" fmla="*/ 663 w 918"/>
                  <a:gd name="T101" fmla="*/ 0 h 720"/>
                  <a:gd name="T102" fmla="*/ 661 w 918"/>
                  <a:gd name="T103"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8" h="720">
                    <a:moveTo>
                      <a:pt x="661" y="0"/>
                    </a:moveTo>
                    <a:cubicBezTo>
                      <a:pt x="632" y="2"/>
                      <a:pt x="618" y="24"/>
                      <a:pt x="631" y="49"/>
                    </a:cubicBezTo>
                    <a:cubicBezTo>
                      <a:pt x="631" y="49"/>
                      <a:pt x="653" y="94"/>
                      <a:pt x="653" y="117"/>
                    </a:cubicBezTo>
                    <a:cubicBezTo>
                      <a:pt x="653" y="160"/>
                      <a:pt x="613" y="196"/>
                      <a:pt x="565" y="196"/>
                    </a:cubicBezTo>
                    <a:cubicBezTo>
                      <a:pt x="516" y="196"/>
                      <a:pt x="477" y="160"/>
                      <a:pt x="477" y="117"/>
                    </a:cubicBezTo>
                    <a:cubicBezTo>
                      <a:pt x="477" y="94"/>
                      <a:pt x="499" y="49"/>
                      <a:pt x="499" y="49"/>
                    </a:cubicBezTo>
                    <a:cubicBezTo>
                      <a:pt x="511" y="24"/>
                      <a:pt x="498" y="2"/>
                      <a:pt x="469" y="0"/>
                    </a:cubicBezTo>
                    <a:cubicBezTo>
                      <a:pt x="468" y="0"/>
                      <a:pt x="468" y="0"/>
                      <a:pt x="467" y="0"/>
                    </a:cubicBezTo>
                    <a:cubicBezTo>
                      <a:pt x="468" y="0"/>
                      <a:pt x="469" y="0"/>
                      <a:pt x="469" y="0"/>
                    </a:cubicBezTo>
                    <a:cubicBezTo>
                      <a:pt x="469" y="0"/>
                      <a:pt x="469" y="0"/>
                      <a:pt x="468" y="0"/>
                    </a:cubicBezTo>
                    <a:cubicBezTo>
                      <a:pt x="469" y="0"/>
                      <a:pt x="470" y="0"/>
                      <a:pt x="470" y="0"/>
                    </a:cubicBezTo>
                    <a:cubicBezTo>
                      <a:pt x="469" y="0"/>
                      <a:pt x="467" y="0"/>
                      <a:pt x="463" y="0"/>
                    </a:cubicBezTo>
                    <a:cubicBezTo>
                      <a:pt x="243" y="0"/>
                      <a:pt x="243" y="0"/>
                      <a:pt x="243" y="0"/>
                    </a:cubicBezTo>
                    <a:cubicBezTo>
                      <a:pt x="243" y="0"/>
                      <a:pt x="243" y="0"/>
                      <a:pt x="243" y="0"/>
                    </a:cubicBezTo>
                    <a:cubicBezTo>
                      <a:pt x="196" y="0"/>
                      <a:pt x="196" y="0"/>
                      <a:pt x="196" y="0"/>
                    </a:cubicBezTo>
                    <a:cubicBezTo>
                      <a:pt x="196" y="248"/>
                      <a:pt x="196" y="248"/>
                      <a:pt x="196" y="248"/>
                    </a:cubicBezTo>
                    <a:cubicBezTo>
                      <a:pt x="196" y="253"/>
                      <a:pt x="196" y="253"/>
                      <a:pt x="196" y="253"/>
                    </a:cubicBezTo>
                    <a:cubicBezTo>
                      <a:pt x="196" y="253"/>
                      <a:pt x="196" y="253"/>
                      <a:pt x="196" y="253"/>
                    </a:cubicBezTo>
                    <a:cubicBezTo>
                      <a:pt x="194" y="276"/>
                      <a:pt x="182" y="289"/>
                      <a:pt x="165" y="289"/>
                    </a:cubicBezTo>
                    <a:cubicBezTo>
                      <a:pt x="159" y="289"/>
                      <a:pt x="153" y="288"/>
                      <a:pt x="146" y="285"/>
                    </a:cubicBezTo>
                    <a:cubicBezTo>
                      <a:pt x="146" y="285"/>
                      <a:pt x="101" y="263"/>
                      <a:pt x="79" y="263"/>
                    </a:cubicBezTo>
                    <a:cubicBezTo>
                      <a:pt x="35" y="263"/>
                      <a:pt x="0" y="302"/>
                      <a:pt x="0" y="351"/>
                    </a:cubicBezTo>
                    <a:cubicBezTo>
                      <a:pt x="0" y="399"/>
                      <a:pt x="35" y="439"/>
                      <a:pt x="79" y="439"/>
                    </a:cubicBezTo>
                    <a:cubicBezTo>
                      <a:pt x="101" y="439"/>
                      <a:pt x="146" y="417"/>
                      <a:pt x="146" y="417"/>
                    </a:cubicBezTo>
                    <a:cubicBezTo>
                      <a:pt x="153" y="413"/>
                      <a:pt x="159" y="412"/>
                      <a:pt x="165" y="412"/>
                    </a:cubicBezTo>
                    <a:cubicBezTo>
                      <a:pt x="181" y="412"/>
                      <a:pt x="193" y="425"/>
                      <a:pt x="196" y="446"/>
                    </a:cubicBezTo>
                    <a:cubicBezTo>
                      <a:pt x="196" y="446"/>
                      <a:pt x="196" y="446"/>
                      <a:pt x="196" y="446"/>
                    </a:cubicBezTo>
                    <a:cubicBezTo>
                      <a:pt x="196" y="447"/>
                      <a:pt x="196" y="447"/>
                      <a:pt x="196" y="448"/>
                    </a:cubicBezTo>
                    <a:cubicBezTo>
                      <a:pt x="196" y="447"/>
                      <a:pt x="196" y="447"/>
                      <a:pt x="196" y="446"/>
                    </a:cubicBezTo>
                    <a:cubicBezTo>
                      <a:pt x="196" y="446"/>
                      <a:pt x="196" y="446"/>
                      <a:pt x="196" y="446"/>
                    </a:cubicBezTo>
                    <a:cubicBezTo>
                      <a:pt x="196" y="446"/>
                      <a:pt x="196" y="446"/>
                      <a:pt x="196" y="446"/>
                    </a:cubicBezTo>
                    <a:cubicBezTo>
                      <a:pt x="196" y="448"/>
                      <a:pt x="196" y="450"/>
                      <a:pt x="196" y="453"/>
                    </a:cubicBezTo>
                    <a:cubicBezTo>
                      <a:pt x="196" y="720"/>
                      <a:pt x="196" y="720"/>
                      <a:pt x="196" y="720"/>
                    </a:cubicBezTo>
                    <a:cubicBezTo>
                      <a:pt x="200" y="720"/>
                      <a:pt x="246" y="719"/>
                      <a:pt x="250" y="719"/>
                    </a:cubicBezTo>
                    <a:cubicBezTo>
                      <a:pt x="354" y="719"/>
                      <a:pt x="354" y="719"/>
                      <a:pt x="354" y="719"/>
                    </a:cubicBezTo>
                    <a:cubicBezTo>
                      <a:pt x="354" y="719"/>
                      <a:pt x="354" y="719"/>
                      <a:pt x="354" y="719"/>
                    </a:cubicBezTo>
                    <a:cubicBezTo>
                      <a:pt x="462" y="719"/>
                      <a:pt x="462" y="719"/>
                      <a:pt x="462" y="719"/>
                    </a:cubicBezTo>
                    <a:cubicBezTo>
                      <a:pt x="462" y="719"/>
                      <a:pt x="628" y="719"/>
                      <a:pt x="661" y="719"/>
                    </a:cubicBezTo>
                    <a:cubicBezTo>
                      <a:pt x="661" y="719"/>
                      <a:pt x="661" y="719"/>
                      <a:pt x="661" y="719"/>
                    </a:cubicBezTo>
                    <a:cubicBezTo>
                      <a:pt x="661" y="719"/>
                      <a:pt x="661" y="719"/>
                      <a:pt x="661" y="719"/>
                    </a:cubicBezTo>
                    <a:cubicBezTo>
                      <a:pt x="664" y="719"/>
                      <a:pt x="666" y="719"/>
                      <a:pt x="667" y="719"/>
                    </a:cubicBezTo>
                    <a:cubicBezTo>
                      <a:pt x="872" y="719"/>
                      <a:pt x="872" y="719"/>
                      <a:pt x="872" y="719"/>
                    </a:cubicBezTo>
                    <a:cubicBezTo>
                      <a:pt x="888" y="719"/>
                      <a:pt x="916" y="719"/>
                      <a:pt x="916" y="719"/>
                    </a:cubicBezTo>
                    <a:cubicBezTo>
                      <a:pt x="916" y="452"/>
                      <a:pt x="916" y="452"/>
                      <a:pt x="916" y="452"/>
                    </a:cubicBezTo>
                    <a:cubicBezTo>
                      <a:pt x="916" y="450"/>
                      <a:pt x="915" y="448"/>
                      <a:pt x="916" y="448"/>
                    </a:cubicBezTo>
                    <a:cubicBezTo>
                      <a:pt x="916" y="448"/>
                      <a:pt x="916" y="448"/>
                      <a:pt x="916" y="448"/>
                    </a:cubicBezTo>
                    <a:cubicBezTo>
                      <a:pt x="918" y="418"/>
                      <a:pt x="916" y="248"/>
                      <a:pt x="916" y="248"/>
                    </a:cubicBezTo>
                    <a:cubicBezTo>
                      <a:pt x="916" y="0"/>
                      <a:pt x="916" y="0"/>
                      <a:pt x="916" y="0"/>
                    </a:cubicBezTo>
                    <a:cubicBezTo>
                      <a:pt x="758" y="0"/>
                      <a:pt x="758" y="0"/>
                      <a:pt x="758" y="0"/>
                    </a:cubicBezTo>
                    <a:cubicBezTo>
                      <a:pt x="668" y="0"/>
                      <a:pt x="668" y="0"/>
                      <a:pt x="668" y="0"/>
                    </a:cubicBezTo>
                    <a:cubicBezTo>
                      <a:pt x="663" y="0"/>
                      <a:pt x="663" y="0"/>
                      <a:pt x="663" y="0"/>
                    </a:cubicBezTo>
                    <a:cubicBezTo>
                      <a:pt x="662" y="0"/>
                      <a:pt x="662" y="0"/>
                      <a:pt x="661" y="0"/>
                    </a:cubicBezTo>
                  </a:path>
                </a:pathLst>
              </a:custGeom>
              <a:solidFill>
                <a:schemeClr val="accent4">
                  <a:lumMod val="60000"/>
                  <a:lumOff val="40000"/>
                </a:schemeClr>
              </a:solidFill>
              <a:ln>
                <a:noFill/>
              </a:ln>
            </p:spPr>
            <p:txBody>
              <a:bodyPr/>
              <a:lstStyle/>
              <a:p>
                <a:pPr fontAlgn="auto">
                  <a:spcBef>
                    <a:spcPts val="0"/>
                  </a:spcBef>
                  <a:spcAft>
                    <a:spcPts val="0"/>
                  </a:spcAft>
                  <a:defRPr/>
                </a:pPr>
                <a:endParaRPr lang="en-US">
                  <a:latin typeface="+mn-lt"/>
                </a:endParaRPr>
              </a:p>
            </p:txBody>
          </p:sp>
          <p:sp>
            <p:nvSpPr>
              <p:cNvPr id="30" name="Freeform 50"/>
              <p:cNvSpPr>
                <a:spLocks/>
              </p:cNvSpPr>
              <p:nvPr/>
            </p:nvSpPr>
            <p:spPr bwMode="auto">
              <a:xfrm>
                <a:off x="4329332" y="4630829"/>
                <a:ext cx="1164038" cy="914089"/>
              </a:xfrm>
              <a:custGeom>
                <a:avLst/>
                <a:gdLst>
                  <a:gd name="T0" fmla="*/ 256 w 917"/>
                  <a:gd name="T1" fmla="*/ 0 h 720"/>
                  <a:gd name="T2" fmla="*/ 254 w 917"/>
                  <a:gd name="T3" fmla="*/ 0 h 720"/>
                  <a:gd name="T4" fmla="*/ 249 w 917"/>
                  <a:gd name="T5" fmla="*/ 0 h 720"/>
                  <a:gd name="T6" fmla="*/ 160 w 917"/>
                  <a:gd name="T7" fmla="*/ 0 h 720"/>
                  <a:gd name="T8" fmla="*/ 2 w 917"/>
                  <a:gd name="T9" fmla="*/ 0 h 720"/>
                  <a:gd name="T10" fmla="*/ 2 w 917"/>
                  <a:gd name="T11" fmla="*/ 248 h 720"/>
                  <a:gd name="T12" fmla="*/ 2 w 917"/>
                  <a:gd name="T13" fmla="*/ 448 h 720"/>
                  <a:gd name="T14" fmla="*/ 2 w 917"/>
                  <a:gd name="T15" fmla="*/ 448 h 720"/>
                  <a:gd name="T16" fmla="*/ 2 w 917"/>
                  <a:gd name="T17" fmla="*/ 452 h 720"/>
                  <a:gd name="T18" fmla="*/ 2 w 917"/>
                  <a:gd name="T19" fmla="*/ 719 h 720"/>
                  <a:gd name="T20" fmla="*/ 46 w 917"/>
                  <a:gd name="T21" fmla="*/ 719 h 720"/>
                  <a:gd name="T22" fmla="*/ 251 w 917"/>
                  <a:gd name="T23" fmla="*/ 719 h 720"/>
                  <a:gd name="T24" fmla="*/ 256 w 917"/>
                  <a:gd name="T25" fmla="*/ 719 h 720"/>
                  <a:gd name="T26" fmla="*/ 256 w 917"/>
                  <a:gd name="T27" fmla="*/ 719 h 720"/>
                  <a:gd name="T28" fmla="*/ 256 w 917"/>
                  <a:gd name="T29" fmla="*/ 719 h 720"/>
                  <a:gd name="T30" fmla="*/ 455 w 917"/>
                  <a:gd name="T31" fmla="*/ 719 h 720"/>
                  <a:gd name="T32" fmla="*/ 563 w 917"/>
                  <a:gd name="T33" fmla="*/ 719 h 720"/>
                  <a:gd name="T34" fmla="*/ 563 w 917"/>
                  <a:gd name="T35" fmla="*/ 719 h 720"/>
                  <a:gd name="T36" fmla="*/ 667 w 917"/>
                  <a:gd name="T37" fmla="*/ 719 h 720"/>
                  <a:gd name="T38" fmla="*/ 721 w 917"/>
                  <a:gd name="T39" fmla="*/ 720 h 720"/>
                  <a:gd name="T40" fmla="*/ 721 w 917"/>
                  <a:gd name="T41" fmla="*/ 453 h 720"/>
                  <a:gd name="T42" fmla="*/ 721 w 917"/>
                  <a:gd name="T43" fmla="*/ 446 h 720"/>
                  <a:gd name="T44" fmla="*/ 721 w 917"/>
                  <a:gd name="T45" fmla="*/ 446 h 720"/>
                  <a:gd name="T46" fmla="*/ 721 w 917"/>
                  <a:gd name="T47" fmla="*/ 446 h 720"/>
                  <a:gd name="T48" fmla="*/ 722 w 917"/>
                  <a:gd name="T49" fmla="*/ 448 h 720"/>
                  <a:gd name="T50" fmla="*/ 722 w 917"/>
                  <a:gd name="T51" fmla="*/ 446 h 720"/>
                  <a:gd name="T52" fmla="*/ 722 w 917"/>
                  <a:gd name="T53" fmla="*/ 446 h 720"/>
                  <a:gd name="T54" fmla="*/ 722 w 917"/>
                  <a:gd name="T55" fmla="*/ 446 h 720"/>
                  <a:gd name="T56" fmla="*/ 753 w 917"/>
                  <a:gd name="T57" fmla="*/ 412 h 720"/>
                  <a:gd name="T58" fmla="*/ 771 w 917"/>
                  <a:gd name="T59" fmla="*/ 417 h 720"/>
                  <a:gd name="T60" fmla="*/ 839 w 917"/>
                  <a:gd name="T61" fmla="*/ 439 h 720"/>
                  <a:gd name="T62" fmla="*/ 917 w 917"/>
                  <a:gd name="T63" fmla="*/ 351 h 720"/>
                  <a:gd name="T64" fmla="*/ 839 w 917"/>
                  <a:gd name="T65" fmla="*/ 263 h 720"/>
                  <a:gd name="T66" fmla="*/ 771 w 917"/>
                  <a:gd name="T67" fmla="*/ 285 h 720"/>
                  <a:gd name="T68" fmla="*/ 753 w 917"/>
                  <a:gd name="T69" fmla="*/ 289 h 720"/>
                  <a:gd name="T70" fmla="*/ 722 w 917"/>
                  <a:gd name="T71" fmla="*/ 253 h 720"/>
                  <a:gd name="T72" fmla="*/ 721 w 917"/>
                  <a:gd name="T73" fmla="*/ 253 h 720"/>
                  <a:gd name="T74" fmla="*/ 721 w 917"/>
                  <a:gd name="T75" fmla="*/ 248 h 720"/>
                  <a:gd name="T76" fmla="*/ 721 w 917"/>
                  <a:gd name="T77" fmla="*/ 0 h 720"/>
                  <a:gd name="T78" fmla="*/ 674 w 917"/>
                  <a:gd name="T79" fmla="*/ 0 h 720"/>
                  <a:gd name="T80" fmla="*/ 674 w 917"/>
                  <a:gd name="T81" fmla="*/ 0 h 720"/>
                  <a:gd name="T82" fmla="*/ 454 w 917"/>
                  <a:gd name="T83" fmla="*/ 0 h 720"/>
                  <a:gd name="T84" fmla="*/ 447 w 917"/>
                  <a:gd name="T85" fmla="*/ 0 h 720"/>
                  <a:gd name="T86" fmla="*/ 449 w 917"/>
                  <a:gd name="T87" fmla="*/ 0 h 720"/>
                  <a:gd name="T88" fmla="*/ 448 w 917"/>
                  <a:gd name="T89" fmla="*/ 0 h 720"/>
                  <a:gd name="T90" fmla="*/ 450 w 917"/>
                  <a:gd name="T91" fmla="*/ 0 h 720"/>
                  <a:gd name="T92" fmla="*/ 449 w 917"/>
                  <a:gd name="T93" fmla="*/ 0 h 720"/>
                  <a:gd name="T94" fmla="*/ 419 w 917"/>
                  <a:gd name="T95" fmla="*/ 49 h 720"/>
                  <a:gd name="T96" fmla="*/ 441 w 917"/>
                  <a:gd name="T97" fmla="*/ 117 h 720"/>
                  <a:gd name="T98" fmla="*/ 353 w 917"/>
                  <a:gd name="T99" fmla="*/ 196 h 720"/>
                  <a:gd name="T100" fmla="*/ 265 w 917"/>
                  <a:gd name="T101" fmla="*/ 117 h 720"/>
                  <a:gd name="T102" fmla="*/ 287 w 917"/>
                  <a:gd name="T103" fmla="*/ 49 h 720"/>
                  <a:gd name="T104" fmla="*/ 256 w 917"/>
                  <a:gd name="T105"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7" h="720">
                    <a:moveTo>
                      <a:pt x="256" y="0"/>
                    </a:moveTo>
                    <a:cubicBezTo>
                      <a:pt x="255" y="0"/>
                      <a:pt x="255" y="0"/>
                      <a:pt x="254" y="0"/>
                    </a:cubicBezTo>
                    <a:cubicBezTo>
                      <a:pt x="249" y="0"/>
                      <a:pt x="249" y="0"/>
                      <a:pt x="249" y="0"/>
                    </a:cubicBezTo>
                    <a:cubicBezTo>
                      <a:pt x="160" y="0"/>
                      <a:pt x="160" y="0"/>
                      <a:pt x="160" y="0"/>
                    </a:cubicBezTo>
                    <a:cubicBezTo>
                      <a:pt x="2" y="0"/>
                      <a:pt x="2" y="0"/>
                      <a:pt x="2" y="0"/>
                    </a:cubicBezTo>
                    <a:cubicBezTo>
                      <a:pt x="2" y="248"/>
                      <a:pt x="2" y="248"/>
                      <a:pt x="2" y="248"/>
                    </a:cubicBezTo>
                    <a:cubicBezTo>
                      <a:pt x="2" y="248"/>
                      <a:pt x="0" y="418"/>
                      <a:pt x="2" y="448"/>
                    </a:cubicBezTo>
                    <a:cubicBezTo>
                      <a:pt x="2" y="448"/>
                      <a:pt x="2" y="448"/>
                      <a:pt x="2" y="448"/>
                    </a:cubicBezTo>
                    <a:cubicBezTo>
                      <a:pt x="2" y="448"/>
                      <a:pt x="2" y="450"/>
                      <a:pt x="2" y="452"/>
                    </a:cubicBezTo>
                    <a:cubicBezTo>
                      <a:pt x="2" y="719"/>
                      <a:pt x="2" y="719"/>
                      <a:pt x="2" y="719"/>
                    </a:cubicBezTo>
                    <a:cubicBezTo>
                      <a:pt x="2" y="719"/>
                      <a:pt x="30" y="719"/>
                      <a:pt x="46" y="719"/>
                    </a:cubicBezTo>
                    <a:cubicBezTo>
                      <a:pt x="251" y="719"/>
                      <a:pt x="251" y="719"/>
                      <a:pt x="251" y="719"/>
                    </a:cubicBezTo>
                    <a:cubicBezTo>
                      <a:pt x="251" y="719"/>
                      <a:pt x="253" y="719"/>
                      <a:pt x="256" y="719"/>
                    </a:cubicBezTo>
                    <a:cubicBezTo>
                      <a:pt x="256" y="719"/>
                      <a:pt x="256" y="719"/>
                      <a:pt x="256" y="719"/>
                    </a:cubicBezTo>
                    <a:cubicBezTo>
                      <a:pt x="256" y="719"/>
                      <a:pt x="256" y="719"/>
                      <a:pt x="256" y="719"/>
                    </a:cubicBezTo>
                    <a:cubicBezTo>
                      <a:pt x="290" y="719"/>
                      <a:pt x="455" y="719"/>
                      <a:pt x="455" y="719"/>
                    </a:cubicBezTo>
                    <a:cubicBezTo>
                      <a:pt x="563" y="719"/>
                      <a:pt x="563" y="719"/>
                      <a:pt x="563" y="719"/>
                    </a:cubicBezTo>
                    <a:cubicBezTo>
                      <a:pt x="563" y="719"/>
                      <a:pt x="563" y="719"/>
                      <a:pt x="563" y="719"/>
                    </a:cubicBezTo>
                    <a:cubicBezTo>
                      <a:pt x="667" y="719"/>
                      <a:pt x="667" y="719"/>
                      <a:pt x="667" y="719"/>
                    </a:cubicBezTo>
                    <a:cubicBezTo>
                      <a:pt x="671" y="719"/>
                      <a:pt x="718" y="720"/>
                      <a:pt x="721" y="720"/>
                    </a:cubicBezTo>
                    <a:cubicBezTo>
                      <a:pt x="721" y="453"/>
                      <a:pt x="721" y="453"/>
                      <a:pt x="721" y="453"/>
                    </a:cubicBezTo>
                    <a:cubicBezTo>
                      <a:pt x="721" y="450"/>
                      <a:pt x="721" y="448"/>
                      <a:pt x="721" y="446"/>
                    </a:cubicBezTo>
                    <a:cubicBezTo>
                      <a:pt x="721" y="446"/>
                      <a:pt x="721" y="446"/>
                      <a:pt x="721" y="446"/>
                    </a:cubicBezTo>
                    <a:cubicBezTo>
                      <a:pt x="721" y="446"/>
                      <a:pt x="721" y="446"/>
                      <a:pt x="721" y="446"/>
                    </a:cubicBezTo>
                    <a:cubicBezTo>
                      <a:pt x="721" y="447"/>
                      <a:pt x="721" y="447"/>
                      <a:pt x="722" y="448"/>
                    </a:cubicBezTo>
                    <a:cubicBezTo>
                      <a:pt x="722" y="447"/>
                      <a:pt x="722" y="447"/>
                      <a:pt x="722" y="446"/>
                    </a:cubicBezTo>
                    <a:cubicBezTo>
                      <a:pt x="722" y="446"/>
                      <a:pt x="722" y="446"/>
                      <a:pt x="722" y="446"/>
                    </a:cubicBezTo>
                    <a:cubicBezTo>
                      <a:pt x="722" y="446"/>
                      <a:pt x="722" y="446"/>
                      <a:pt x="722" y="446"/>
                    </a:cubicBezTo>
                    <a:cubicBezTo>
                      <a:pt x="724" y="425"/>
                      <a:pt x="736" y="412"/>
                      <a:pt x="753" y="412"/>
                    </a:cubicBezTo>
                    <a:cubicBezTo>
                      <a:pt x="758" y="412"/>
                      <a:pt x="765" y="413"/>
                      <a:pt x="771" y="417"/>
                    </a:cubicBezTo>
                    <a:cubicBezTo>
                      <a:pt x="771" y="417"/>
                      <a:pt x="816" y="439"/>
                      <a:pt x="839" y="439"/>
                    </a:cubicBezTo>
                    <a:cubicBezTo>
                      <a:pt x="882" y="439"/>
                      <a:pt x="917" y="399"/>
                      <a:pt x="917" y="351"/>
                    </a:cubicBezTo>
                    <a:cubicBezTo>
                      <a:pt x="917" y="302"/>
                      <a:pt x="882" y="263"/>
                      <a:pt x="839" y="263"/>
                    </a:cubicBezTo>
                    <a:cubicBezTo>
                      <a:pt x="816" y="263"/>
                      <a:pt x="771" y="285"/>
                      <a:pt x="771" y="285"/>
                    </a:cubicBezTo>
                    <a:cubicBezTo>
                      <a:pt x="765" y="288"/>
                      <a:pt x="758" y="289"/>
                      <a:pt x="753" y="289"/>
                    </a:cubicBezTo>
                    <a:cubicBezTo>
                      <a:pt x="736" y="289"/>
                      <a:pt x="723" y="276"/>
                      <a:pt x="722" y="253"/>
                    </a:cubicBezTo>
                    <a:cubicBezTo>
                      <a:pt x="721" y="253"/>
                      <a:pt x="721" y="253"/>
                      <a:pt x="721" y="253"/>
                    </a:cubicBezTo>
                    <a:cubicBezTo>
                      <a:pt x="721" y="248"/>
                      <a:pt x="721" y="248"/>
                      <a:pt x="721" y="248"/>
                    </a:cubicBezTo>
                    <a:cubicBezTo>
                      <a:pt x="721" y="0"/>
                      <a:pt x="721" y="0"/>
                      <a:pt x="721" y="0"/>
                    </a:cubicBezTo>
                    <a:cubicBezTo>
                      <a:pt x="674" y="0"/>
                      <a:pt x="674" y="0"/>
                      <a:pt x="674" y="0"/>
                    </a:cubicBezTo>
                    <a:cubicBezTo>
                      <a:pt x="674" y="0"/>
                      <a:pt x="674" y="0"/>
                      <a:pt x="674" y="0"/>
                    </a:cubicBezTo>
                    <a:cubicBezTo>
                      <a:pt x="454" y="0"/>
                      <a:pt x="454" y="0"/>
                      <a:pt x="454" y="0"/>
                    </a:cubicBezTo>
                    <a:cubicBezTo>
                      <a:pt x="451" y="0"/>
                      <a:pt x="449" y="0"/>
                      <a:pt x="447" y="0"/>
                    </a:cubicBezTo>
                    <a:cubicBezTo>
                      <a:pt x="448" y="0"/>
                      <a:pt x="448" y="0"/>
                      <a:pt x="449" y="0"/>
                    </a:cubicBezTo>
                    <a:cubicBezTo>
                      <a:pt x="449" y="0"/>
                      <a:pt x="448" y="0"/>
                      <a:pt x="448" y="0"/>
                    </a:cubicBezTo>
                    <a:cubicBezTo>
                      <a:pt x="449" y="0"/>
                      <a:pt x="449" y="0"/>
                      <a:pt x="450" y="0"/>
                    </a:cubicBezTo>
                    <a:cubicBezTo>
                      <a:pt x="450" y="0"/>
                      <a:pt x="449" y="0"/>
                      <a:pt x="449" y="0"/>
                    </a:cubicBezTo>
                    <a:cubicBezTo>
                      <a:pt x="420" y="2"/>
                      <a:pt x="406" y="24"/>
                      <a:pt x="419" y="49"/>
                    </a:cubicBezTo>
                    <a:cubicBezTo>
                      <a:pt x="419" y="49"/>
                      <a:pt x="441" y="94"/>
                      <a:pt x="441" y="117"/>
                    </a:cubicBezTo>
                    <a:cubicBezTo>
                      <a:pt x="441" y="160"/>
                      <a:pt x="401" y="196"/>
                      <a:pt x="353" y="196"/>
                    </a:cubicBezTo>
                    <a:cubicBezTo>
                      <a:pt x="304" y="196"/>
                      <a:pt x="265" y="160"/>
                      <a:pt x="265" y="117"/>
                    </a:cubicBezTo>
                    <a:cubicBezTo>
                      <a:pt x="265" y="94"/>
                      <a:pt x="287" y="49"/>
                      <a:pt x="287" y="49"/>
                    </a:cubicBezTo>
                    <a:cubicBezTo>
                      <a:pt x="299" y="24"/>
                      <a:pt x="286" y="2"/>
                      <a:pt x="256" y="0"/>
                    </a:cubicBezTo>
                  </a:path>
                </a:pathLst>
              </a:custGeom>
              <a:solidFill>
                <a:schemeClr val="accent6"/>
              </a:solidFill>
              <a:ln>
                <a:noFill/>
              </a:ln>
            </p:spPr>
            <p:txBody>
              <a:bodyPr/>
              <a:lstStyle/>
              <a:p>
                <a:pPr fontAlgn="auto">
                  <a:spcBef>
                    <a:spcPts val="0"/>
                  </a:spcBef>
                  <a:spcAft>
                    <a:spcPts val="0"/>
                  </a:spcAft>
                  <a:defRPr/>
                </a:pPr>
                <a:endParaRPr lang="en-US">
                  <a:latin typeface="+mn-lt"/>
                </a:endParaRPr>
              </a:p>
            </p:txBody>
          </p:sp>
        </p:grpSp>
        <p:sp>
          <p:nvSpPr>
            <p:cNvPr id="12" name="AutoShape 124"/>
            <p:cNvSpPr>
              <a:spLocks noChangeAspect="1"/>
            </p:cNvSpPr>
            <p:nvPr/>
          </p:nvSpPr>
          <p:spPr bwMode="auto">
            <a:xfrm>
              <a:off x="4583080" y="2163113"/>
              <a:ext cx="413366" cy="329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bg1"/>
            </a:solidFill>
            <a:ln>
              <a:noFill/>
            </a:ln>
            <a:effectLst/>
          </p:spPr>
          <p:txBody>
            <a:bodyPr lIns="101578" tIns="101578" rIns="101578" bIns="101578" anchor="ctr"/>
            <a:lstStyle/>
            <a:p>
              <a:pPr defTabSz="914013" fontAlgn="auto">
                <a:spcBef>
                  <a:spcPts val="0"/>
                </a:spcBef>
                <a:spcAft>
                  <a:spcPts val="0"/>
                </a:spcAft>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3" name="AutoShape 84"/>
            <p:cNvSpPr>
              <a:spLocks noChangeAspect="1"/>
            </p:cNvSpPr>
            <p:nvPr/>
          </p:nvSpPr>
          <p:spPr bwMode="auto">
            <a:xfrm>
              <a:off x="7260038" y="4986129"/>
              <a:ext cx="332346" cy="332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lIns="101578" tIns="101578" rIns="101578" bIns="101578" anchor="ctr"/>
            <a:lstStyle/>
            <a:p>
              <a:pPr defTabSz="914013" fontAlgn="auto">
                <a:spcBef>
                  <a:spcPts val="0"/>
                </a:spcBef>
                <a:spcAft>
                  <a:spcPts val="0"/>
                </a:spcAft>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35854" name="Freeform 16"/>
            <p:cNvSpPr>
              <a:spLocks noChangeAspect="1" noChangeArrowheads="1"/>
            </p:cNvSpPr>
            <p:nvPr/>
          </p:nvSpPr>
          <p:spPr bwMode="auto">
            <a:xfrm>
              <a:off x="5976105" y="2095116"/>
              <a:ext cx="261548" cy="410861"/>
            </a:xfrm>
            <a:custGeom>
              <a:avLst/>
              <a:gdLst>
                <a:gd name="T0" fmla="*/ 161626 w 657"/>
                <a:gd name="T1" fmla="*/ 377021 h 1032"/>
                <a:gd name="T2" fmla="*/ 132565 w 657"/>
                <a:gd name="T3" fmla="*/ 410463 h 1032"/>
                <a:gd name="T4" fmla="*/ 99524 w 657"/>
                <a:gd name="T5" fmla="*/ 377021 h 1032"/>
                <a:gd name="T6" fmla="*/ 178346 w 657"/>
                <a:gd name="T7" fmla="*/ 364679 h 1032"/>
                <a:gd name="T8" fmla="*/ 78823 w 657"/>
                <a:gd name="T9" fmla="*/ 331635 h 1032"/>
                <a:gd name="T10" fmla="*/ 261150 w 657"/>
                <a:gd name="T11" fmla="*/ 132574 h 1032"/>
                <a:gd name="T12" fmla="*/ 223729 w 657"/>
                <a:gd name="T13" fmla="*/ 223744 h 1032"/>
                <a:gd name="T14" fmla="*/ 211388 w 657"/>
                <a:gd name="T15" fmla="*/ 252807 h 1032"/>
                <a:gd name="T16" fmla="*/ 199047 w 657"/>
                <a:gd name="T17" fmla="*/ 281870 h 1032"/>
                <a:gd name="T18" fmla="*/ 199047 w 657"/>
                <a:gd name="T19" fmla="*/ 290230 h 1032"/>
                <a:gd name="T20" fmla="*/ 66084 w 657"/>
                <a:gd name="T21" fmla="*/ 314914 h 1032"/>
                <a:gd name="T22" fmla="*/ 62103 w 657"/>
                <a:gd name="T23" fmla="*/ 281870 h 1032"/>
                <a:gd name="T24" fmla="*/ 53743 w 657"/>
                <a:gd name="T25" fmla="*/ 252807 h 1032"/>
                <a:gd name="T26" fmla="*/ 37023 w 657"/>
                <a:gd name="T27" fmla="*/ 219763 h 1032"/>
                <a:gd name="T28" fmla="*/ 0 w 657"/>
                <a:gd name="T29" fmla="*/ 132574 h 1032"/>
                <a:gd name="T30" fmla="*/ 132565 w 657"/>
                <a:gd name="T31" fmla="*/ 0 h 1032"/>
                <a:gd name="T32" fmla="*/ 261150 w 657"/>
                <a:gd name="T33" fmla="*/ 132574 h 1032"/>
                <a:gd name="T34" fmla="*/ 203028 w 657"/>
                <a:gd name="T35" fmla="*/ 62107 h 1032"/>
                <a:gd name="T36" fmla="*/ 62103 w 657"/>
                <a:gd name="T37" fmla="*/ 62107 h 1032"/>
                <a:gd name="T38" fmla="*/ 58122 w 657"/>
                <a:gd name="T39" fmla="*/ 198662 h 1032"/>
                <a:gd name="T40" fmla="*/ 66084 w 657"/>
                <a:gd name="T41" fmla="*/ 215384 h 1032"/>
                <a:gd name="T42" fmla="*/ 91164 w 657"/>
                <a:gd name="T43" fmla="*/ 265149 h 1032"/>
                <a:gd name="T44" fmla="*/ 169986 w 657"/>
                <a:gd name="T45" fmla="*/ 285851 h 1032"/>
                <a:gd name="T46" fmla="*/ 182327 w 657"/>
                <a:gd name="T47" fmla="*/ 240465 h 1032"/>
                <a:gd name="T48" fmla="*/ 203028 w 657"/>
                <a:gd name="T49" fmla="*/ 207023 h 1032"/>
                <a:gd name="T50" fmla="*/ 232089 w 657"/>
                <a:gd name="T51" fmla="*/ 132574 h 1032"/>
                <a:gd name="T52" fmla="*/ 140925 w 657"/>
                <a:gd name="T53" fmla="*/ 140935 h 1032"/>
                <a:gd name="T54" fmla="*/ 120225 w 657"/>
                <a:gd name="T55" fmla="*/ 140935 h 1032"/>
                <a:gd name="T56" fmla="*/ 95145 w 657"/>
                <a:gd name="T57" fmla="*/ 140935 h 1032"/>
                <a:gd name="T58" fmla="*/ 99524 w 657"/>
                <a:gd name="T59" fmla="*/ 198662 h 1032"/>
                <a:gd name="T60" fmla="*/ 120225 w 657"/>
                <a:gd name="T61" fmla="*/ 198662 h 1032"/>
                <a:gd name="T62" fmla="*/ 144906 w 657"/>
                <a:gd name="T63" fmla="*/ 198662 h 1032"/>
                <a:gd name="T64" fmla="*/ 165607 w 657"/>
                <a:gd name="T65" fmla="*/ 198662 h 1032"/>
                <a:gd name="T66" fmla="*/ 169986 w 657"/>
                <a:gd name="T67" fmla="*/ 140935 h 1032"/>
                <a:gd name="T68" fmla="*/ 153266 w 657"/>
                <a:gd name="T69" fmla="*/ 165618 h 10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7"/>
                <a:gd name="T106" fmla="*/ 0 h 1032"/>
                <a:gd name="T107" fmla="*/ 657 w 657"/>
                <a:gd name="T108" fmla="*/ 1032 h 10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w="9525">
              <a:noFill/>
              <a:round/>
              <a:headEnd/>
              <a:tailEnd/>
            </a:ln>
          </p:spPr>
          <p:txBody>
            <a:bodyPr wrap="none" lIns="182843" tIns="91422" rIns="182843" bIns="91422" anchor="ctr"/>
            <a:lstStyle/>
            <a:p>
              <a:endParaRPr lang="ru-RU"/>
            </a:p>
          </p:txBody>
        </p:sp>
        <p:sp>
          <p:nvSpPr>
            <p:cNvPr id="15" name="AutoShape 123"/>
            <p:cNvSpPr>
              <a:spLocks noChangeAspect="1"/>
            </p:cNvSpPr>
            <p:nvPr/>
          </p:nvSpPr>
          <p:spPr bwMode="auto">
            <a:xfrm>
              <a:off x="5940574" y="3367901"/>
              <a:ext cx="367069" cy="405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50789" tIns="50789" rIns="50789" bIns="50789" anchor="ctr"/>
            <a:lstStyle/>
            <a:p>
              <a:pPr defTabSz="457098" fontAlgn="auto">
                <a:spcBef>
                  <a:spcPts val="0"/>
                </a:spcBef>
                <a:spcAft>
                  <a:spcPts val="0"/>
                </a:spcAft>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6" name="Freeform 74"/>
            <p:cNvSpPr>
              <a:spLocks noChangeAspect="1" noChangeArrowheads="1"/>
            </p:cNvSpPr>
            <p:nvPr/>
          </p:nvSpPr>
          <p:spPr bwMode="auto">
            <a:xfrm>
              <a:off x="4583080" y="3510021"/>
              <a:ext cx="372030" cy="329460"/>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p:spPr>
          <p:txBody>
            <a:bodyPr wrap="none" anchor="ctr"/>
            <a:lstStyle/>
            <a:p>
              <a:pPr fontAlgn="auto">
                <a:spcBef>
                  <a:spcPts val="0"/>
                </a:spcBef>
                <a:spcAft>
                  <a:spcPts val="0"/>
                </a:spcAft>
                <a:defRPr/>
              </a:pPr>
              <a:endParaRPr lang="en-US" sz="1050" dirty="0">
                <a:latin typeface="+mn-lt"/>
              </a:endParaRPr>
            </a:p>
          </p:txBody>
        </p:sp>
        <p:sp>
          <p:nvSpPr>
            <p:cNvPr id="17" name="AutoShape 91"/>
            <p:cNvSpPr>
              <a:spLocks noChangeAspect="1"/>
            </p:cNvSpPr>
            <p:nvPr/>
          </p:nvSpPr>
          <p:spPr bwMode="auto">
            <a:xfrm>
              <a:off x="7243503" y="2130813"/>
              <a:ext cx="329039" cy="361759"/>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bg1"/>
            </a:solidFill>
            <a:ln>
              <a:noFill/>
            </a:ln>
            <a:effectLst/>
          </p:spPr>
          <p:txBody>
            <a:bodyPr lIns="101578" tIns="101578" rIns="101578" bIns="101578" anchor="ctr"/>
            <a:lstStyle/>
            <a:p>
              <a:pPr defTabSz="914195" fontAlgn="auto">
                <a:spcBef>
                  <a:spcPts val="0"/>
                </a:spcBef>
                <a:spcAft>
                  <a:spcPts val="0"/>
                </a:spcAft>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8" name="AutoShape 114"/>
            <p:cNvSpPr>
              <a:spLocks noChangeAspect="1"/>
            </p:cNvSpPr>
            <p:nvPr/>
          </p:nvSpPr>
          <p:spPr bwMode="auto">
            <a:xfrm>
              <a:off x="4597962" y="4957059"/>
              <a:ext cx="322425" cy="355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bg1"/>
            </a:solidFill>
            <a:ln>
              <a:noFill/>
            </a:ln>
            <a:effectLst/>
          </p:spPr>
          <p:txBody>
            <a:bodyPr lIns="101578" tIns="101578" rIns="101578" bIns="101578" anchor="ctr"/>
            <a:lstStyle/>
            <a:p>
              <a:pPr defTabSz="914195" fontAlgn="auto">
                <a:spcBef>
                  <a:spcPts val="0"/>
                </a:spcBef>
                <a:spcAft>
                  <a:spcPts val="0"/>
                </a:spcAft>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35859" name="Freeform 138"/>
            <p:cNvSpPr>
              <a:spLocks noChangeAspect="1" noChangeArrowheads="1"/>
            </p:cNvSpPr>
            <p:nvPr/>
          </p:nvSpPr>
          <p:spPr bwMode="auto">
            <a:xfrm>
              <a:off x="7296509" y="3532243"/>
              <a:ext cx="329461" cy="394316"/>
            </a:xfrm>
            <a:custGeom>
              <a:avLst/>
              <a:gdLst>
                <a:gd name="T0" fmla="*/ 151167 w 449768"/>
                <a:gd name="T1" fmla="*/ 310128 h 538305"/>
                <a:gd name="T2" fmla="*/ 152755 w 449768"/>
                <a:gd name="T3" fmla="*/ 318165 h 538305"/>
                <a:gd name="T4" fmla="*/ 99719 w 449768"/>
                <a:gd name="T5" fmla="*/ 386463 h 538305"/>
                <a:gd name="T6" fmla="*/ 88458 w 449768"/>
                <a:gd name="T7" fmla="*/ 378833 h 538305"/>
                <a:gd name="T8" fmla="*/ 141131 w 449768"/>
                <a:gd name="T9" fmla="*/ 310537 h 538305"/>
                <a:gd name="T10" fmla="*/ 151167 w 449768"/>
                <a:gd name="T11" fmla="*/ 310128 h 538305"/>
                <a:gd name="T12" fmla="*/ 116009 w 449768"/>
                <a:gd name="T13" fmla="*/ 282981 h 538305"/>
                <a:gd name="T14" fmla="*/ 117416 w 449768"/>
                <a:gd name="T15" fmla="*/ 290810 h 538305"/>
                <a:gd name="T16" fmla="*/ 37889 w 449768"/>
                <a:gd name="T17" fmla="*/ 392903 h 538305"/>
                <a:gd name="T18" fmla="*/ 30264 w 449768"/>
                <a:gd name="T19" fmla="*/ 385300 h 538305"/>
                <a:gd name="T20" fmla="*/ 106159 w 449768"/>
                <a:gd name="T21" fmla="*/ 283569 h 538305"/>
                <a:gd name="T22" fmla="*/ 116009 w 449768"/>
                <a:gd name="T23" fmla="*/ 282981 h 538305"/>
                <a:gd name="T24" fmla="*/ 82045 w 449768"/>
                <a:gd name="T25" fmla="*/ 256359 h 538305"/>
                <a:gd name="T26" fmla="*/ 83316 w 449768"/>
                <a:gd name="T27" fmla="*/ 265849 h 538305"/>
                <a:gd name="T28" fmla="*/ 30281 w 449768"/>
                <a:gd name="T29" fmla="*/ 333456 h 538305"/>
                <a:gd name="T30" fmla="*/ 19020 w 449768"/>
                <a:gd name="T31" fmla="*/ 325864 h 538305"/>
                <a:gd name="T32" fmla="*/ 72055 w 449768"/>
                <a:gd name="T33" fmla="*/ 258257 h 538305"/>
                <a:gd name="T34" fmla="*/ 82045 w 449768"/>
                <a:gd name="T35" fmla="*/ 256359 h 538305"/>
                <a:gd name="T36" fmla="*/ 210603 w 449768"/>
                <a:gd name="T37" fmla="*/ 112272 h 538305"/>
                <a:gd name="T38" fmla="*/ 191201 w 449768"/>
                <a:gd name="T39" fmla="*/ 121188 h 538305"/>
                <a:gd name="T40" fmla="*/ 187192 w 449768"/>
                <a:gd name="T41" fmla="*/ 128830 h 538305"/>
                <a:gd name="T42" fmla="*/ 202497 w 449768"/>
                <a:gd name="T43" fmla="*/ 170318 h 538305"/>
                <a:gd name="T44" fmla="*/ 240392 w 449768"/>
                <a:gd name="T45" fmla="*/ 166678 h 538305"/>
                <a:gd name="T46" fmla="*/ 244399 w 449768"/>
                <a:gd name="T47" fmla="*/ 159036 h 538305"/>
                <a:gd name="T48" fmla="*/ 232739 w 449768"/>
                <a:gd name="T49" fmla="*/ 117548 h 538305"/>
                <a:gd name="T50" fmla="*/ 210603 w 449768"/>
                <a:gd name="T51" fmla="*/ 112272 h 538305"/>
                <a:gd name="T52" fmla="*/ 320190 w 449768"/>
                <a:gd name="T53" fmla="*/ 0 h 538305"/>
                <a:gd name="T54" fmla="*/ 323834 w 449768"/>
                <a:gd name="T55" fmla="*/ 0 h 538305"/>
                <a:gd name="T56" fmla="*/ 327841 w 449768"/>
                <a:gd name="T57" fmla="*/ 3639 h 538305"/>
                <a:gd name="T58" fmla="*/ 327841 w 449768"/>
                <a:gd name="T59" fmla="*/ 7279 h 538305"/>
                <a:gd name="T60" fmla="*/ 327841 w 449768"/>
                <a:gd name="T61" fmla="*/ 14921 h 538305"/>
                <a:gd name="T62" fmla="*/ 327841 w 449768"/>
                <a:gd name="T63" fmla="*/ 33845 h 538305"/>
                <a:gd name="T64" fmla="*/ 323834 w 449768"/>
                <a:gd name="T65" fmla="*/ 75697 h 538305"/>
                <a:gd name="T66" fmla="*/ 323834 w 449768"/>
                <a:gd name="T67" fmla="*/ 83339 h 538305"/>
                <a:gd name="T68" fmla="*/ 320190 w 449768"/>
                <a:gd name="T69" fmla="*/ 98260 h 538305"/>
                <a:gd name="T70" fmla="*/ 308530 w 449768"/>
                <a:gd name="T71" fmla="*/ 128830 h 538305"/>
                <a:gd name="T72" fmla="*/ 259339 w 449768"/>
                <a:gd name="T73" fmla="*/ 212169 h 538305"/>
                <a:gd name="T74" fmla="*/ 252051 w 449768"/>
                <a:gd name="T75" fmla="*/ 238736 h 538305"/>
                <a:gd name="T76" fmla="*/ 202497 w 449768"/>
                <a:gd name="T77" fmla="*/ 371204 h 538305"/>
                <a:gd name="T78" fmla="*/ 191201 w 449768"/>
                <a:gd name="T79" fmla="*/ 363562 h 538305"/>
                <a:gd name="T80" fmla="*/ 12656 w 449768"/>
                <a:gd name="T81" fmla="*/ 227454 h 538305"/>
                <a:gd name="T82" fmla="*/ 1361 w 449768"/>
                <a:gd name="T83" fmla="*/ 212169 h 538305"/>
                <a:gd name="T84" fmla="*/ 119054 w 449768"/>
                <a:gd name="T85" fmla="*/ 136472 h 538305"/>
                <a:gd name="T86" fmla="*/ 141645 w 449768"/>
                <a:gd name="T87" fmla="*/ 121188 h 538305"/>
                <a:gd name="T88" fmla="*/ 229096 w 449768"/>
                <a:gd name="T89" fmla="*/ 37848 h 538305"/>
                <a:gd name="T90" fmla="*/ 293591 w 449768"/>
                <a:gd name="T91" fmla="*/ 7279 h 538305"/>
                <a:gd name="T92" fmla="*/ 312538 w 449768"/>
                <a:gd name="T93" fmla="*/ 3639 h 538305"/>
                <a:gd name="T94" fmla="*/ 320190 w 449768"/>
                <a:gd name="T95" fmla="*/ 0 h 5383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w="9525">
              <a:noFill/>
              <a:round/>
              <a:headEnd/>
              <a:tailEnd/>
            </a:ln>
          </p:spPr>
          <p:txBody>
            <a:bodyPr anchor="ctr"/>
            <a:lstStyle/>
            <a:p>
              <a:endParaRPr lang="ru-RU"/>
            </a:p>
          </p:txBody>
        </p:sp>
        <p:sp>
          <p:nvSpPr>
            <p:cNvPr id="20" name="AutoShape 12"/>
            <p:cNvSpPr>
              <a:spLocks noChangeAspect="1"/>
            </p:cNvSpPr>
            <p:nvPr/>
          </p:nvSpPr>
          <p:spPr bwMode="auto">
            <a:xfrm>
              <a:off x="5960416" y="5008739"/>
              <a:ext cx="294316" cy="324614"/>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p:spPr>
          <p:txBody>
            <a:bodyPr lIns="50789" tIns="50789" rIns="50789" bIns="50789" anchor="ctr"/>
            <a:lstStyle/>
            <a:p>
              <a:pPr defTabSz="457098" fontAlgn="auto">
                <a:spcBef>
                  <a:spcPts val="0"/>
                </a:spcBef>
                <a:spcAft>
                  <a:spcPts val="0"/>
                </a:spcAft>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21" name="TextBox 141"/>
            <p:cNvSpPr txBox="1"/>
            <p:nvPr/>
          </p:nvSpPr>
          <p:spPr>
            <a:xfrm>
              <a:off x="5757039" y="3818485"/>
              <a:ext cx="699416" cy="276165"/>
            </a:xfrm>
            <a:prstGeom prst="rect">
              <a:avLst/>
            </a:prstGeom>
            <a:noFill/>
          </p:spPr>
          <p:txBody>
            <a:bodyPr wrap="none">
              <a:spAutoFit/>
            </a:bodyPr>
            <a:lstStyle/>
            <a:p>
              <a:pPr algn="ctr" fontAlgn="auto">
                <a:spcBef>
                  <a:spcPts val="0"/>
                </a:spcBef>
                <a:spcAft>
                  <a:spcPts val="0"/>
                </a:spcAft>
                <a:defRPr/>
              </a:pPr>
              <a:r>
                <a:rPr lang="en-US" sz="1200" b="1">
                  <a:solidFill>
                    <a:schemeClr val="bg1"/>
                  </a:solidFill>
                  <a:latin typeface="+mj-lt"/>
                  <a:cs typeface="Lato Regular"/>
                </a:rPr>
                <a:t>Success</a:t>
              </a:r>
              <a:endParaRPr lang="id-ID" sz="1200" b="1" dirty="0">
                <a:solidFill>
                  <a:schemeClr val="bg1"/>
                </a:solidFill>
                <a:latin typeface="Lato Regular"/>
                <a:cs typeface="Lato Regular"/>
              </a:endParaRPr>
            </a:p>
          </p:txBody>
        </p:sp>
      </p:grpSp>
      <p:sp>
        <p:nvSpPr>
          <p:cNvPr id="31" name="文本框 37"/>
          <p:cNvSpPr txBox="1"/>
          <p:nvPr/>
        </p:nvSpPr>
        <p:spPr>
          <a:xfrm>
            <a:off x="7918450" y="1260475"/>
            <a:ext cx="3754438" cy="708025"/>
          </a:xfrm>
          <a:prstGeom prst="rect">
            <a:avLst/>
          </a:prstGeom>
          <a:noFill/>
        </p:spPr>
        <p:txBody>
          <a:bodyPr>
            <a:spAutoFit/>
          </a:bodyPr>
          <a:lstStyle/>
          <a:p>
            <a:pPr marL="342900" indent="-342900" fontAlgn="auto">
              <a:spcBef>
                <a:spcPts val="0"/>
              </a:spcBef>
              <a:spcAft>
                <a:spcPts val="0"/>
              </a:spcAft>
              <a:buFont typeface="Wingdings" panose="05000000000000000000" pitchFamily="2" charset="2"/>
              <a:buChar char="Ø"/>
              <a:defRPr/>
            </a:pPr>
            <a:r>
              <a:rPr lang="ru-RU" sz="2000" b="1" dirty="0">
                <a:solidFill>
                  <a:schemeClr val="accent6">
                    <a:lumMod val="75000"/>
                  </a:schemeClr>
                </a:solidFill>
                <a:latin typeface="+mn-lt"/>
              </a:rPr>
              <a:t>Предложите пойти с ними, если они решат сообщить </a:t>
            </a:r>
          </a:p>
        </p:txBody>
      </p:sp>
      <p:sp>
        <p:nvSpPr>
          <p:cNvPr id="32" name="文本框 38"/>
          <p:cNvSpPr txBox="1"/>
          <p:nvPr/>
        </p:nvSpPr>
        <p:spPr>
          <a:xfrm>
            <a:off x="7131050" y="2025650"/>
            <a:ext cx="4921250" cy="1631950"/>
          </a:xfrm>
          <a:prstGeom prst="rect">
            <a:avLst/>
          </a:prstGeom>
          <a:noFill/>
        </p:spPr>
        <p:txBody>
          <a:bodyPr>
            <a:spAutoFit/>
          </a:bodyPr>
          <a:lstStyle/>
          <a:p>
            <a:pPr marL="342900" indent="-342900" fontAlgn="auto">
              <a:spcBef>
                <a:spcPts val="0"/>
              </a:spcBef>
              <a:spcAft>
                <a:spcPts val="0"/>
              </a:spcAft>
              <a:buFont typeface="Wingdings" panose="05000000000000000000" pitchFamily="2" charset="2"/>
              <a:buChar char="Ø"/>
              <a:defRPr/>
            </a:pPr>
            <a:r>
              <a:rPr lang="ru-RU" sz="2000" b="1" dirty="0">
                <a:solidFill>
                  <a:schemeClr val="accent2">
                    <a:lumMod val="50000"/>
                  </a:schemeClr>
                </a:solidFill>
                <a:latin typeface="+mn-lt"/>
              </a:rPr>
              <a:t>Если ваш друг по-прежнему не хочет сообщать об инциденте, помогите ему найти взрослого, которому он/она доверяет, который может помочь им справиться с ситуацией</a:t>
            </a:r>
          </a:p>
        </p:txBody>
      </p:sp>
      <p:sp>
        <p:nvSpPr>
          <p:cNvPr id="33" name="文本框 39"/>
          <p:cNvSpPr txBox="1"/>
          <p:nvPr/>
        </p:nvSpPr>
        <p:spPr>
          <a:xfrm>
            <a:off x="7653338" y="3775075"/>
            <a:ext cx="4240212" cy="1014413"/>
          </a:xfrm>
          <a:prstGeom prst="rect">
            <a:avLst/>
          </a:prstGeom>
          <a:noFill/>
        </p:spPr>
        <p:txBody>
          <a:bodyPr>
            <a:spAutoFit/>
          </a:bodyPr>
          <a:lstStyle/>
          <a:p>
            <a:pPr marL="342900" indent="-342900" fontAlgn="auto">
              <a:spcBef>
                <a:spcPts val="0"/>
              </a:spcBef>
              <a:spcAft>
                <a:spcPts val="0"/>
              </a:spcAft>
              <a:buFont typeface="Wingdings" panose="05000000000000000000" pitchFamily="2" charset="2"/>
              <a:buChar char="Ø"/>
              <a:defRPr/>
            </a:pPr>
            <a:r>
              <a:rPr lang="ru-RU" sz="2000" b="1" dirty="0">
                <a:latin typeface="+mn-lt"/>
              </a:rPr>
              <a:t>Сообщение о случае </a:t>
            </a:r>
            <a:r>
              <a:rPr lang="ru-RU" sz="2000" b="1" dirty="0" err="1">
                <a:latin typeface="+mn-lt"/>
              </a:rPr>
              <a:t>кибербуллинга</a:t>
            </a:r>
            <a:r>
              <a:rPr lang="ru-RU" sz="2000" b="1" dirty="0">
                <a:latin typeface="+mn-lt"/>
              </a:rPr>
              <a:t> всегда анонимно в </a:t>
            </a:r>
            <a:r>
              <a:rPr lang="ru-RU" sz="2000" b="1" dirty="0" err="1">
                <a:solidFill>
                  <a:schemeClr val="accent5">
                    <a:lumMod val="50000"/>
                  </a:schemeClr>
                </a:solidFill>
                <a:latin typeface="+mn-lt"/>
              </a:rPr>
              <a:t>Instagram</a:t>
            </a:r>
            <a:r>
              <a:rPr lang="ru-RU" sz="2000" b="1" dirty="0">
                <a:solidFill>
                  <a:schemeClr val="accent5">
                    <a:lumMod val="50000"/>
                  </a:schemeClr>
                </a:solidFill>
                <a:latin typeface="+mn-lt"/>
              </a:rPr>
              <a:t> и </a:t>
            </a:r>
            <a:r>
              <a:rPr lang="ru-RU" sz="2000" b="1" dirty="0" err="1">
                <a:solidFill>
                  <a:schemeClr val="accent5">
                    <a:lumMod val="50000"/>
                  </a:schemeClr>
                </a:solidFill>
                <a:latin typeface="+mn-lt"/>
              </a:rPr>
              <a:t>Facebook</a:t>
            </a:r>
            <a:r>
              <a:rPr lang="ru-RU" sz="2000" b="1" dirty="0">
                <a:solidFill>
                  <a:schemeClr val="accent5">
                    <a:lumMod val="50000"/>
                  </a:schemeClr>
                </a:solidFill>
                <a:latin typeface="+mn-lt"/>
              </a:rPr>
              <a:t> </a:t>
            </a:r>
            <a:endParaRPr lang="ru-RU" sz="2000" b="1" dirty="0">
              <a:latin typeface="+mn-lt"/>
            </a:endParaRPr>
          </a:p>
        </p:txBody>
      </p:sp>
      <p:sp>
        <p:nvSpPr>
          <p:cNvPr id="35845" name="文本框 40"/>
          <p:cNvSpPr txBox="1">
            <a:spLocks noChangeArrowheads="1"/>
          </p:cNvSpPr>
          <p:nvPr/>
        </p:nvSpPr>
        <p:spPr bwMode="auto">
          <a:xfrm>
            <a:off x="7204075" y="4945063"/>
            <a:ext cx="4775200" cy="1323975"/>
          </a:xfrm>
          <a:prstGeom prst="rect">
            <a:avLst/>
          </a:prstGeom>
          <a:noFill/>
          <a:ln w="9525">
            <a:noFill/>
            <a:miter lim="800000"/>
            <a:headEnd/>
            <a:tailEnd/>
          </a:ln>
        </p:spPr>
        <p:txBody>
          <a:bodyPr>
            <a:spAutoFit/>
          </a:bodyPr>
          <a:lstStyle/>
          <a:p>
            <a:pPr marL="342900" indent="-342900">
              <a:buFont typeface="Wingdings" pitchFamily="2" charset="2"/>
              <a:buChar char="Ø"/>
            </a:pPr>
            <a:r>
              <a:rPr lang="ru-RU" sz="2000" b="1">
                <a:solidFill>
                  <a:srgbClr val="7030A0"/>
                </a:solidFill>
                <a:latin typeface="Calibri" pitchFamily="34" charset="0"/>
              </a:rPr>
              <a:t>Помните, что в определенных ситуациях последствия кибербуллинга могут быть опасными для жизни</a:t>
            </a:r>
            <a:endParaRPr lang="ru-RU" sz="2000">
              <a:solidFill>
                <a:srgbClr val="7030A0"/>
              </a:solidFill>
              <a:latin typeface="Calibri" pitchFamily="34" charset="0"/>
            </a:endParaRPr>
          </a:p>
        </p:txBody>
      </p:sp>
      <p:sp>
        <p:nvSpPr>
          <p:cNvPr id="35846" name="文本框 41"/>
          <p:cNvSpPr txBox="1">
            <a:spLocks noChangeArrowheads="1"/>
          </p:cNvSpPr>
          <p:nvPr/>
        </p:nvSpPr>
        <p:spPr bwMode="auto">
          <a:xfrm>
            <a:off x="241300" y="1319213"/>
            <a:ext cx="3473450" cy="708025"/>
          </a:xfrm>
          <a:prstGeom prst="rect">
            <a:avLst/>
          </a:prstGeom>
          <a:noFill/>
          <a:ln w="9525">
            <a:noFill/>
            <a:miter lim="800000"/>
            <a:headEnd/>
            <a:tailEnd/>
          </a:ln>
        </p:spPr>
        <p:txBody>
          <a:bodyPr>
            <a:spAutoFit/>
          </a:bodyPr>
          <a:lstStyle/>
          <a:p>
            <a:pPr marL="342900" indent="-342900">
              <a:buFont typeface="Wingdings" pitchFamily="2" charset="2"/>
              <a:buChar char="Ø"/>
            </a:pPr>
            <a:r>
              <a:rPr lang="ru-RU" sz="2000" b="1">
                <a:solidFill>
                  <a:srgbClr val="0070C0"/>
                </a:solidFill>
                <a:latin typeface="Calibri" pitchFamily="34" charset="0"/>
              </a:rPr>
              <a:t>Обязательно предложите поддержку</a:t>
            </a:r>
            <a:endParaRPr lang="ru-RU" altLang="zh-CN" sz="2000" b="1">
              <a:solidFill>
                <a:srgbClr val="0070C0"/>
              </a:solidFill>
              <a:latin typeface="Calibri" pitchFamily="34" charset="0"/>
              <a:ea typeface="微软雅黑"/>
              <a:cs typeface="微软雅黑"/>
            </a:endParaRPr>
          </a:p>
        </p:txBody>
      </p:sp>
      <p:sp>
        <p:nvSpPr>
          <p:cNvPr id="36" name="文本框 42"/>
          <p:cNvSpPr txBox="1"/>
          <p:nvPr/>
        </p:nvSpPr>
        <p:spPr>
          <a:xfrm>
            <a:off x="49213" y="2193925"/>
            <a:ext cx="3471862" cy="1016000"/>
          </a:xfrm>
          <a:prstGeom prst="rect">
            <a:avLst/>
          </a:prstGeom>
          <a:noFill/>
        </p:spPr>
        <p:txBody>
          <a:bodyPr>
            <a:spAutoFit/>
          </a:bodyPr>
          <a:lstStyle/>
          <a:p>
            <a:pPr marL="342900" indent="-342900" fontAlgn="auto">
              <a:spcBef>
                <a:spcPts val="0"/>
              </a:spcBef>
              <a:spcAft>
                <a:spcPts val="0"/>
              </a:spcAft>
              <a:buFont typeface="Wingdings" panose="05000000000000000000" pitchFamily="2" charset="2"/>
              <a:buChar char="Ø"/>
              <a:defRPr/>
            </a:pPr>
            <a:r>
              <a:rPr lang="ru-RU" sz="2000" b="1" dirty="0">
                <a:solidFill>
                  <a:schemeClr val="accent2">
                    <a:lumMod val="75000"/>
                  </a:schemeClr>
                </a:solidFill>
                <a:latin typeface="+mn-lt"/>
              </a:rPr>
              <a:t>Слушайте друга (что чувствует, что хочет сказать)</a:t>
            </a:r>
          </a:p>
        </p:txBody>
      </p:sp>
      <p:sp>
        <p:nvSpPr>
          <p:cNvPr id="37" name="文本框 43"/>
          <p:cNvSpPr txBox="1"/>
          <p:nvPr/>
        </p:nvSpPr>
        <p:spPr>
          <a:xfrm>
            <a:off x="196850" y="3321050"/>
            <a:ext cx="3471863" cy="708025"/>
          </a:xfrm>
          <a:prstGeom prst="rect">
            <a:avLst/>
          </a:prstGeom>
          <a:noFill/>
        </p:spPr>
        <p:txBody>
          <a:bodyPr>
            <a:spAutoFit/>
          </a:bodyPr>
          <a:lstStyle/>
          <a:p>
            <a:pPr marL="342900" indent="-342900" fontAlgn="auto">
              <a:spcBef>
                <a:spcPts val="0"/>
              </a:spcBef>
              <a:spcAft>
                <a:spcPts val="0"/>
              </a:spcAft>
              <a:buFont typeface="Wingdings" panose="05000000000000000000" pitchFamily="2" charset="2"/>
              <a:buChar char="Ø"/>
              <a:defRPr/>
            </a:pPr>
            <a:r>
              <a:rPr lang="ru-RU" sz="2000" b="1" dirty="0">
                <a:solidFill>
                  <a:schemeClr val="accent6">
                    <a:lumMod val="50000"/>
                  </a:schemeClr>
                </a:solidFill>
                <a:latin typeface="+mn-lt"/>
              </a:rPr>
              <a:t>Будьте добры к другу/подруге</a:t>
            </a:r>
          </a:p>
        </p:txBody>
      </p:sp>
      <p:sp>
        <p:nvSpPr>
          <p:cNvPr id="38" name="文本框 44"/>
          <p:cNvSpPr txBox="1"/>
          <p:nvPr/>
        </p:nvSpPr>
        <p:spPr>
          <a:xfrm>
            <a:off x="176213" y="4283075"/>
            <a:ext cx="3268662" cy="1016000"/>
          </a:xfrm>
          <a:prstGeom prst="rect">
            <a:avLst/>
          </a:prstGeom>
          <a:noFill/>
        </p:spPr>
        <p:txBody>
          <a:bodyPr>
            <a:spAutoFit/>
          </a:bodyPr>
          <a:lstStyle/>
          <a:p>
            <a:pPr marL="342900" indent="-342900" fontAlgn="auto">
              <a:spcBef>
                <a:spcPts val="0"/>
              </a:spcBef>
              <a:spcAft>
                <a:spcPts val="0"/>
              </a:spcAft>
              <a:buFont typeface="Wingdings" panose="05000000000000000000" pitchFamily="2" charset="2"/>
              <a:buChar char="Ø"/>
              <a:defRPr/>
            </a:pPr>
            <a:r>
              <a:rPr lang="ru-RU" sz="2000" b="1" dirty="0">
                <a:solidFill>
                  <a:schemeClr val="tx2">
                    <a:lumMod val="75000"/>
                  </a:schemeClr>
                </a:solidFill>
                <a:latin typeface="+mn-lt"/>
              </a:rPr>
              <a:t>Помогите ему/ей  продумать, что они могут сказать и кому</a:t>
            </a:r>
          </a:p>
        </p:txBody>
      </p:sp>
      <p:sp>
        <p:nvSpPr>
          <p:cNvPr id="39" name="Скругленный прямоугольник 38"/>
          <p:cNvSpPr/>
          <p:nvPr/>
        </p:nvSpPr>
        <p:spPr>
          <a:xfrm>
            <a:off x="1082675" y="374650"/>
            <a:ext cx="9561513" cy="619125"/>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ru-RU" sz="3600" b="1" dirty="0">
                <a:solidFill>
                  <a:schemeClr val="accent5">
                    <a:lumMod val="50000"/>
                  </a:schemeClr>
                </a:solidFill>
              </a:rPr>
              <a:t>Как помощь другу, в случае </a:t>
            </a:r>
            <a:r>
              <a:rPr lang="ru-RU" sz="3600" b="1" dirty="0" err="1">
                <a:solidFill>
                  <a:schemeClr val="accent5">
                    <a:lumMod val="50000"/>
                  </a:schemeClr>
                </a:solidFill>
              </a:rPr>
              <a:t>кибербуллинга</a:t>
            </a:r>
            <a:endParaRPr lang="ru-RU" sz="3600" b="1" dirty="0">
              <a:solidFill>
                <a:schemeClr val="accent5">
                  <a:lumMod val="50000"/>
                </a:schemeClr>
              </a:solidFill>
            </a:endParaRPr>
          </a:p>
        </p:txBody>
      </p:sp>
    </p:spTree>
  </p:cSld>
  <p:clrMapOvr>
    <a:masterClrMapping/>
  </p:clrMapOvr>
  <p:transition advTm="2000">
    <p:wip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Овальная выноска 1"/>
          <p:cNvSpPr/>
          <p:nvPr/>
        </p:nvSpPr>
        <p:spPr>
          <a:xfrm>
            <a:off x="1728788" y="252413"/>
            <a:ext cx="8734425" cy="5626100"/>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ru-RU" sz="4000" b="1" i="1" dirty="0">
                <a:solidFill>
                  <a:schemeClr val="accent5">
                    <a:lumMod val="50000"/>
                  </a:schemeClr>
                </a:solidFill>
              </a:rPr>
              <a:t>Как я могу предотвратить использование моей личной информации от манипулирования или унижения меня в социальных сетях?</a:t>
            </a:r>
          </a:p>
        </p:txBody>
      </p:sp>
    </p:spTree>
  </p:cSld>
  <p:clrMapOvr>
    <a:masterClrMapping/>
  </p:clrMapOvr>
  <p:transition advTm="200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p:cNvSpPr>
            <a:spLocks noChangeAspect="1"/>
          </p:cNvSpPr>
          <p:nvPr/>
        </p:nvSpPr>
        <p:spPr>
          <a:xfrm>
            <a:off x="9328150" y="847725"/>
            <a:ext cx="2362200" cy="2122488"/>
          </a:xfrm>
          <a:prstGeom prst="ellipse">
            <a:avLst/>
          </a:prstGeom>
          <a:solidFill>
            <a:srgbClr val="CC0000"/>
          </a:solidFill>
          <a:ln>
            <a:noFill/>
          </a:ln>
          <a:effectLst>
            <a:outerShdw blurRad="381000" dist="101600" dir="2700000" algn="ctr" rotWithShape="0">
              <a:srgbClr val="000000">
                <a:alpha val="30000"/>
              </a:srgbClr>
            </a:outerShdw>
          </a:effectLst>
        </p:spPr>
        <p:txBody>
          <a:bodyPr anchor="ctr"/>
          <a:lstStyle/>
          <a:p>
            <a:pPr algn="ctr" defTabSz="685732" fontAlgn="auto">
              <a:spcBef>
                <a:spcPts val="0"/>
              </a:spcBef>
              <a:spcAft>
                <a:spcPts val="0"/>
              </a:spcAft>
              <a:defRPr/>
            </a:pPr>
            <a:endParaRPr lang="zh-CN" altLang="en-US" sz="3200" dirty="0">
              <a:solidFill>
                <a:schemeClr val="bg1"/>
              </a:solidFill>
              <a:latin typeface="微软雅黑"/>
              <a:ea typeface="微软雅黑"/>
              <a:cs typeface="+mn-ea"/>
              <a:sym typeface="微软雅黑"/>
            </a:endParaRPr>
          </a:p>
        </p:txBody>
      </p:sp>
      <p:sp>
        <p:nvSpPr>
          <p:cNvPr id="3" name="Freeform 7"/>
          <p:cNvSpPr/>
          <p:nvPr/>
        </p:nvSpPr>
        <p:spPr>
          <a:xfrm>
            <a:off x="0" y="1862138"/>
            <a:ext cx="8194675" cy="1662112"/>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 fmla="*/ 0 w 6038850"/>
              <a:gd name="connsiteY0" fmla="*/ 299838 h 1304686"/>
              <a:gd name="connsiteX1" fmla="*/ 2705100 w 6038850"/>
              <a:gd name="connsiteY1" fmla="*/ 52188 h 1304686"/>
              <a:gd name="connsiteX2" fmla="*/ 5619750 w 6038850"/>
              <a:gd name="connsiteY2" fmla="*/ 1195188 h 1304686"/>
              <a:gd name="connsiteX3" fmla="*/ 6038850 w 6038850"/>
              <a:gd name="connsiteY3" fmla="*/ 1176138 h 1304686"/>
              <a:gd name="connsiteX0" fmla="*/ 0 w 6038850"/>
              <a:gd name="connsiteY0" fmla="*/ 287550 h 1218694"/>
              <a:gd name="connsiteX1" fmla="*/ 2705100 w 6038850"/>
              <a:gd name="connsiteY1" fmla="*/ 39900 h 1218694"/>
              <a:gd name="connsiteX2" fmla="*/ 4832350 w 6038850"/>
              <a:gd name="connsiteY2" fmla="*/ 1005100 h 1218694"/>
              <a:gd name="connsiteX3" fmla="*/ 6038850 w 6038850"/>
              <a:gd name="connsiteY3" fmla="*/ 1163850 h 1218694"/>
              <a:gd name="connsiteX0" fmla="*/ 0 w 6038850"/>
              <a:gd name="connsiteY0" fmla="*/ 287550 h 1225494"/>
              <a:gd name="connsiteX1" fmla="*/ 2705100 w 6038850"/>
              <a:gd name="connsiteY1" fmla="*/ 39900 h 1225494"/>
              <a:gd name="connsiteX2" fmla="*/ 4832350 w 6038850"/>
              <a:gd name="connsiteY2" fmla="*/ 1005100 h 1225494"/>
              <a:gd name="connsiteX3" fmla="*/ 6038850 w 6038850"/>
              <a:gd name="connsiteY3" fmla="*/ 1163850 h 1225494"/>
            </a:gdLst>
            <a:ahLst/>
            <a:cxnLst>
              <a:cxn ang="0">
                <a:pos x="connsiteX0" y="connsiteY0"/>
              </a:cxn>
              <a:cxn ang="0">
                <a:pos x="connsiteX1" y="connsiteY1"/>
              </a:cxn>
              <a:cxn ang="0">
                <a:pos x="connsiteX2" y="connsiteY2"/>
              </a:cxn>
              <a:cxn ang="0">
                <a:pos x="connsiteX3" y="connsiteY3"/>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rgbClr val="2D448F"/>
            </a:solidFill>
            <a:prstDash val="dash"/>
          </a:ln>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en-US" dirty="0">
              <a:latin typeface="微软雅黑"/>
              <a:ea typeface="微软雅黑"/>
              <a:cs typeface="+mn-ea"/>
              <a:sym typeface="微软雅黑"/>
            </a:endParaRPr>
          </a:p>
        </p:txBody>
      </p:sp>
      <p:grpSp>
        <p:nvGrpSpPr>
          <p:cNvPr id="4" name="组合 4"/>
          <p:cNvGrpSpPr/>
          <p:nvPr/>
        </p:nvGrpSpPr>
        <p:grpSpPr>
          <a:xfrm>
            <a:off x="8216583" y="2430695"/>
            <a:ext cx="1153302" cy="862419"/>
            <a:chOff x="6054436" y="2405136"/>
            <a:chExt cx="849821" cy="635481"/>
          </a:xfrm>
          <a:effectLst>
            <a:outerShdw blurRad="381000" dist="101600" dir="2700000" algn="ctr" rotWithShape="0">
              <a:srgbClr val="000000">
                <a:alpha val="30000"/>
              </a:srgbClr>
            </a:outerShdw>
          </a:effectLst>
        </p:grpSpPr>
        <p:sp>
          <p:nvSpPr>
            <p:cNvPr id="5" name="Freeform 133"/>
            <p:cNvSpPr>
              <a:spLocks/>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extLst>
          </p:spPr>
          <p:txBody>
            <a:bodyPr/>
            <a:lstStyle/>
            <a:p>
              <a:pPr fontAlgn="auto">
                <a:spcBef>
                  <a:spcPts val="0"/>
                </a:spcBef>
                <a:spcAft>
                  <a:spcPts val="0"/>
                </a:spcAft>
                <a:defRPr/>
              </a:pPr>
              <a:endParaRPr lang="en-US" dirty="0">
                <a:latin typeface="微软雅黑"/>
                <a:ea typeface="微软雅黑"/>
                <a:cs typeface="+mn-ea"/>
                <a:sym typeface="微软雅黑"/>
              </a:endParaRPr>
            </a:p>
          </p:txBody>
        </p:sp>
        <p:sp>
          <p:nvSpPr>
            <p:cNvPr id="6" name="Freeform 134"/>
            <p:cNvSpPr>
              <a:spLocks/>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extLst>
          </p:spPr>
          <p:txBody>
            <a:bodyPr/>
            <a:lstStyle/>
            <a:p>
              <a:pPr fontAlgn="auto">
                <a:spcBef>
                  <a:spcPts val="0"/>
                </a:spcBef>
                <a:spcAft>
                  <a:spcPts val="0"/>
                </a:spcAft>
                <a:defRPr/>
              </a:pPr>
              <a:endParaRPr lang="en-US" dirty="0">
                <a:latin typeface="微软雅黑"/>
                <a:ea typeface="微软雅黑"/>
                <a:cs typeface="+mn-ea"/>
                <a:sym typeface="微软雅黑"/>
              </a:endParaRPr>
            </a:p>
          </p:txBody>
        </p:sp>
        <p:sp>
          <p:nvSpPr>
            <p:cNvPr id="7" name="Freeform 135"/>
            <p:cNvSpPr>
              <a:spLocks/>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extLst>
          </p:spPr>
          <p:txBody>
            <a:bodyPr/>
            <a:lstStyle/>
            <a:p>
              <a:pPr fontAlgn="auto">
                <a:spcBef>
                  <a:spcPts val="0"/>
                </a:spcBef>
                <a:spcAft>
                  <a:spcPts val="0"/>
                </a:spcAft>
                <a:defRPr/>
              </a:pPr>
              <a:endParaRPr lang="en-US" dirty="0">
                <a:latin typeface="微软雅黑"/>
                <a:ea typeface="微软雅黑"/>
                <a:cs typeface="+mn-ea"/>
                <a:sym typeface="微软雅黑"/>
              </a:endParaRPr>
            </a:p>
          </p:txBody>
        </p:sp>
        <p:sp>
          <p:nvSpPr>
            <p:cNvPr id="8" name="Freeform 107"/>
            <p:cNvSpPr>
              <a:spLocks/>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pPr fontAlgn="auto">
                <a:spcBef>
                  <a:spcPts val="0"/>
                </a:spcBef>
                <a:spcAft>
                  <a:spcPts val="0"/>
                </a:spcAft>
                <a:defRPr/>
              </a:pPr>
              <a:endParaRPr lang="en-US" dirty="0">
                <a:latin typeface="微软雅黑"/>
                <a:ea typeface="微软雅黑"/>
                <a:cs typeface="+mn-ea"/>
                <a:sym typeface="微软雅黑"/>
              </a:endParaRPr>
            </a:p>
          </p:txBody>
        </p:sp>
        <p:sp>
          <p:nvSpPr>
            <p:cNvPr id="9" name="Freeform 107"/>
            <p:cNvSpPr>
              <a:spLocks/>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pPr fontAlgn="auto">
                <a:spcBef>
                  <a:spcPts val="0"/>
                </a:spcBef>
                <a:spcAft>
                  <a:spcPts val="0"/>
                </a:spcAft>
                <a:defRPr/>
              </a:pPr>
              <a:endParaRPr lang="en-US" dirty="0">
                <a:latin typeface="微软雅黑"/>
                <a:ea typeface="微软雅黑"/>
                <a:cs typeface="+mn-ea"/>
                <a:sym typeface="微软雅黑"/>
              </a:endParaRPr>
            </a:p>
          </p:txBody>
        </p:sp>
        <p:sp>
          <p:nvSpPr>
            <p:cNvPr id="10" name="Freeform 108"/>
            <p:cNvSpPr>
              <a:spLocks/>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tx1">
                <a:lumMod val="65000"/>
                <a:lumOff val="35000"/>
              </a:schemeClr>
            </a:solidFill>
            <a:ln>
              <a:noFill/>
            </a:ln>
          </p:spPr>
          <p:txBody>
            <a:bodyPr/>
            <a:lstStyle/>
            <a:p>
              <a:pPr fontAlgn="auto">
                <a:spcBef>
                  <a:spcPts val="0"/>
                </a:spcBef>
                <a:spcAft>
                  <a:spcPts val="0"/>
                </a:spcAft>
                <a:defRPr/>
              </a:pPr>
              <a:endParaRPr lang="en-US" dirty="0">
                <a:latin typeface="微软雅黑"/>
                <a:ea typeface="微软雅黑"/>
                <a:cs typeface="+mn-ea"/>
                <a:sym typeface="微软雅黑"/>
              </a:endParaRPr>
            </a:p>
          </p:txBody>
        </p:sp>
        <p:sp>
          <p:nvSpPr>
            <p:cNvPr id="11"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fontAlgn="auto">
                <a:spcBef>
                  <a:spcPts val="0"/>
                </a:spcBef>
                <a:spcAft>
                  <a:spcPts val="0"/>
                </a:spcAft>
                <a:defRPr/>
              </a:pPr>
              <a:endParaRPr lang="en-US" dirty="0">
                <a:latin typeface="微软雅黑"/>
                <a:ea typeface="微软雅黑"/>
                <a:cs typeface="+mn-ea"/>
                <a:sym typeface="微软雅黑"/>
              </a:endParaRPr>
            </a:p>
          </p:txBody>
        </p:sp>
        <p:sp>
          <p:nvSpPr>
            <p:cNvPr id="12"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fontAlgn="auto">
                <a:spcBef>
                  <a:spcPts val="0"/>
                </a:spcBef>
                <a:spcAft>
                  <a:spcPts val="0"/>
                </a:spcAft>
                <a:defRPr/>
              </a:pPr>
              <a:endParaRPr lang="en-US" dirty="0">
                <a:latin typeface="微软雅黑"/>
                <a:ea typeface="微软雅黑"/>
                <a:cs typeface="+mn-ea"/>
                <a:sym typeface="微软雅黑"/>
              </a:endParaRPr>
            </a:p>
          </p:txBody>
        </p:sp>
        <p:sp>
          <p:nvSpPr>
            <p:cNvPr id="13"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fontAlgn="auto">
                <a:spcBef>
                  <a:spcPts val="0"/>
                </a:spcBef>
                <a:spcAft>
                  <a:spcPts val="0"/>
                </a:spcAft>
                <a:defRPr/>
              </a:pPr>
              <a:endParaRPr lang="en-US" dirty="0">
                <a:latin typeface="微软雅黑"/>
                <a:ea typeface="微软雅黑"/>
                <a:cs typeface="+mn-ea"/>
                <a:sym typeface="微软雅黑"/>
              </a:endParaRPr>
            </a:p>
          </p:txBody>
        </p:sp>
        <p:sp>
          <p:nvSpPr>
            <p:cNvPr id="14"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latin typeface="微软雅黑"/>
                <a:ea typeface="微软雅黑"/>
                <a:cs typeface="+mn-ea"/>
                <a:sym typeface="微软雅黑"/>
              </a:endParaRPr>
            </a:p>
          </p:txBody>
        </p:sp>
      </p:grpSp>
      <p:grpSp>
        <p:nvGrpSpPr>
          <p:cNvPr id="15" name="Group 30"/>
          <p:cNvGrpSpPr/>
          <p:nvPr/>
        </p:nvGrpSpPr>
        <p:grpSpPr>
          <a:xfrm>
            <a:off x="6427349" y="4035808"/>
            <a:ext cx="578306" cy="507183"/>
            <a:chOff x="3175" y="-1587"/>
            <a:chExt cx="490538" cy="430212"/>
          </a:xfrm>
          <a:solidFill>
            <a:srgbClr val="CC0000"/>
          </a:solidFill>
          <a:effectLst>
            <a:outerShdw blurRad="381000" dist="101600" dir="2700000" algn="ctr" rotWithShape="0">
              <a:srgbClr val="000000">
                <a:alpha val="30000"/>
              </a:srgbClr>
            </a:outerShdw>
          </a:effectLst>
        </p:grpSpPr>
        <p:sp>
          <p:nvSpPr>
            <p:cNvPr id="16"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extLst>
          </p:spPr>
          <p:txBody>
            <a:bodyPr/>
            <a:lstStyle/>
            <a:p>
              <a:pPr fontAlgn="auto">
                <a:spcBef>
                  <a:spcPts val="0"/>
                </a:spcBef>
                <a:spcAft>
                  <a:spcPts val="0"/>
                </a:spcAft>
                <a:defRPr/>
              </a:pPr>
              <a:endParaRPr lang="id-ID">
                <a:latin typeface="微软雅黑"/>
                <a:ea typeface="微软雅黑"/>
                <a:cs typeface="+mn-ea"/>
                <a:sym typeface="微软雅黑"/>
              </a:endParaRPr>
            </a:p>
          </p:txBody>
        </p:sp>
        <p:sp>
          <p:nvSpPr>
            <p:cNvPr id="17"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extLst>
          </p:spPr>
          <p:txBody>
            <a:bodyPr/>
            <a:lstStyle/>
            <a:p>
              <a:pPr fontAlgn="auto">
                <a:spcBef>
                  <a:spcPts val="0"/>
                </a:spcBef>
                <a:spcAft>
                  <a:spcPts val="0"/>
                </a:spcAft>
                <a:defRPr/>
              </a:pPr>
              <a:endParaRPr lang="id-ID">
                <a:latin typeface="微软雅黑"/>
                <a:ea typeface="微软雅黑"/>
                <a:cs typeface="+mn-ea"/>
                <a:sym typeface="微软雅黑"/>
              </a:endParaRPr>
            </a:p>
          </p:txBody>
        </p:sp>
      </p:grpSp>
      <p:sp>
        <p:nvSpPr>
          <p:cNvPr id="18" name="Freeform 50"/>
          <p:cNvSpPr>
            <a:spLocks noEditPoints="1"/>
          </p:cNvSpPr>
          <p:nvPr/>
        </p:nvSpPr>
        <p:spPr bwMode="auto">
          <a:xfrm>
            <a:off x="1465263" y="2832100"/>
            <a:ext cx="476250" cy="601663"/>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CC0000"/>
          </a:solidFill>
          <a:ln w="9525">
            <a:noFill/>
            <a:round/>
            <a:headEnd/>
            <a:tailEnd/>
          </a:ln>
          <a:effectLst>
            <a:outerShdw blurRad="381000" dist="101600" dir="2700000" algn="ctr" rotWithShape="0">
              <a:srgbClr val="000000">
                <a:alpha val="30000"/>
              </a:srgbClr>
            </a:outerShdw>
          </a:effectLst>
        </p:spPr>
        <p:txBody>
          <a:bodyPr/>
          <a:lstStyle/>
          <a:p>
            <a:pPr fontAlgn="auto">
              <a:spcBef>
                <a:spcPts val="0"/>
              </a:spcBef>
              <a:spcAft>
                <a:spcPts val="0"/>
              </a:spcAft>
              <a:defRPr/>
            </a:pPr>
            <a:endParaRPr lang="ko-KR" altLang="en-US">
              <a:latin typeface="微软雅黑"/>
              <a:cs typeface="+mn-ea"/>
              <a:sym typeface="微软雅黑"/>
            </a:endParaRPr>
          </a:p>
        </p:txBody>
      </p:sp>
      <p:sp>
        <p:nvSpPr>
          <p:cNvPr id="19" name="Freeform 48"/>
          <p:cNvSpPr>
            <a:spLocks noEditPoints="1"/>
          </p:cNvSpPr>
          <p:nvPr/>
        </p:nvSpPr>
        <p:spPr bwMode="auto">
          <a:xfrm>
            <a:off x="3981450" y="3144838"/>
            <a:ext cx="441325" cy="644525"/>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tx1">
              <a:lumMod val="65000"/>
              <a:lumOff val="35000"/>
            </a:schemeClr>
          </a:solidFill>
          <a:ln w="9525">
            <a:noFill/>
            <a:round/>
            <a:headEnd/>
            <a:tailEnd/>
          </a:ln>
          <a:effectLst>
            <a:outerShdw blurRad="381000" dist="101600" dir="2700000" algn="ctr" rotWithShape="0">
              <a:srgbClr val="000000">
                <a:alpha val="30000"/>
              </a:srgbClr>
            </a:outerShdw>
          </a:effectLst>
        </p:spPr>
        <p:txBody>
          <a:bodyPr/>
          <a:lstStyle/>
          <a:p>
            <a:pPr fontAlgn="auto">
              <a:spcBef>
                <a:spcPts val="0"/>
              </a:spcBef>
              <a:spcAft>
                <a:spcPts val="0"/>
              </a:spcAft>
              <a:defRPr/>
            </a:pPr>
            <a:endParaRPr lang="ko-KR" altLang="en-US">
              <a:latin typeface="微软雅黑"/>
              <a:cs typeface="+mn-ea"/>
              <a:sym typeface="微软雅黑"/>
            </a:endParaRPr>
          </a:p>
        </p:txBody>
      </p:sp>
      <p:grpSp>
        <p:nvGrpSpPr>
          <p:cNvPr id="20" name="Group 18"/>
          <p:cNvGrpSpPr/>
          <p:nvPr/>
        </p:nvGrpSpPr>
        <p:grpSpPr>
          <a:xfrm>
            <a:off x="10289223" y="3143058"/>
            <a:ext cx="569032" cy="569032"/>
            <a:chOff x="6350" y="4763"/>
            <a:chExt cx="492125" cy="492125"/>
          </a:xfrm>
          <a:solidFill>
            <a:schemeClr val="tx1">
              <a:lumMod val="65000"/>
              <a:lumOff val="35000"/>
            </a:schemeClr>
          </a:solidFill>
          <a:effectLst>
            <a:outerShdw blurRad="381000" dist="101600" dir="2700000" algn="ctr" rotWithShape="0">
              <a:srgbClr val="000000">
                <a:alpha val="30000"/>
              </a:srgbClr>
            </a:outerShdw>
          </a:effectLst>
        </p:grpSpPr>
        <p:sp>
          <p:nvSpPr>
            <p:cNvPr id="21"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extLst>
          </p:spPr>
          <p:txBody>
            <a:bodyPr/>
            <a:lstStyle/>
            <a:p>
              <a:pPr fontAlgn="auto">
                <a:spcBef>
                  <a:spcPts val="0"/>
                </a:spcBef>
                <a:spcAft>
                  <a:spcPts val="0"/>
                </a:spcAft>
                <a:defRPr/>
              </a:pPr>
              <a:endParaRPr lang="id-ID">
                <a:latin typeface="微软雅黑"/>
                <a:ea typeface="微软雅黑"/>
                <a:cs typeface="+mn-ea"/>
                <a:sym typeface="微软雅黑"/>
              </a:endParaRPr>
            </a:p>
          </p:txBody>
        </p:sp>
        <p:sp>
          <p:nvSpPr>
            <p:cNvPr id="22"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extLst>
          </p:spPr>
          <p:txBody>
            <a:bodyPr/>
            <a:lstStyle/>
            <a:p>
              <a:pPr fontAlgn="auto">
                <a:spcBef>
                  <a:spcPts val="0"/>
                </a:spcBef>
                <a:spcAft>
                  <a:spcPts val="0"/>
                </a:spcAft>
                <a:defRPr/>
              </a:pPr>
              <a:endParaRPr lang="id-ID">
                <a:latin typeface="微软雅黑"/>
                <a:ea typeface="微软雅黑"/>
                <a:cs typeface="+mn-ea"/>
                <a:sym typeface="微软雅黑"/>
              </a:endParaRPr>
            </a:p>
          </p:txBody>
        </p:sp>
        <p:sp>
          <p:nvSpPr>
            <p:cNvPr id="23"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extLst>
          </p:spPr>
          <p:txBody>
            <a:bodyPr/>
            <a:lstStyle/>
            <a:p>
              <a:pPr fontAlgn="auto">
                <a:spcBef>
                  <a:spcPts val="0"/>
                </a:spcBef>
                <a:spcAft>
                  <a:spcPts val="0"/>
                </a:spcAft>
                <a:defRPr/>
              </a:pPr>
              <a:endParaRPr lang="id-ID">
                <a:latin typeface="微软雅黑"/>
                <a:ea typeface="微软雅黑"/>
                <a:cs typeface="+mn-ea"/>
                <a:sym typeface="微软雅黑"/>
              </a:endParaRPr>
            </a:p>
          </p:txBody>
        </p:sp>
      </p:grpSp>
      <p:sp>
        <p:nvSpPr>
          <p:cNvPr id="24" name="MH_Other_2"/>
          <p:cNvSpPr/>
          <p:nvPr>
            <p:custDataLst>
              <p:tags r:id="rId1"/>
            </p:custDataLst>
          </p:nvPr>
        </p:nvSpPr>
        <p:spPr>
          <a:xfrm>
            <a:off x="6105525" y="2641600"/>
            <a:ext cx="1222375" cy="1222375"/>
          </a:xfrm>
          <a:prstGeom prst="ellipse">
            <a:avLst/>
          </a:prstGeom>
          <a:solidFill>
            <a:srgbClr val="CC0000"/>
          </a:solidFill>
          <a:ln>
            <a:noFill/>
          </a:ln>
          <a:effectLst>
            <a:outerShdw blurRad="381000" dist="101600" dir="2700000" algn="ctr" rotWithShape="0">
              <a:srgbClr val="000000">
                <a:alpha val="30000"/>
              </a:srgbClr>
            </a:outerShdw>
          </a:effectLst>
        </p:spPr>
        <p:txBody>
          <a:bodyPr lIns="0" rIns="0" anchor="ctr"/>
          <a:lstStyle/>
          <a:p>
            <a:pPr algn="ctr" defTabSz="685732" fontAlgn="auto">
              <a:spcBef>
                <a:spcPts val="0"/>
              </a:spcBef>
              <a:spcAft>
                <a:spcPts val="0"/>
              </a:spcAft>
              <a:defRPr/>
            </a:pPr>
            <a:r>
              <a:rPr lang="en-US" altLang="zh-CN" sz="2800" dirty="0">
                <a:solidFill>
                  <a:schemeClr val="bg1"/>
                </a:solidFill>
                <a:latin typeface="微软雅黑"/>
                <a:ea typeface="微软雅黑"/>
                <a:cs typeface="+mn-ea"/>
                <a:sym typeface="微软雅黑"/>
              </a:rPr>
              <a:t>03</a:t>
            </a:r>
            <a:endParaRPr lang="zh-CN" altLang="en-US" sz="2800" dirty="0">
              <a:solidFill>
                <a:schemeClr val="bg1"/>
              </a:solidFill>
              <a:latin typeface="微软雅黑"/>
              <a:ea typeface="微软雅黑"/>
              <a:cs typeface="+mn-ea"/>
              <a:sym typeface="微软雅黑"/>
            </a:endParaRPr>
          </a:p>
        </p:txBody>
      </p:sp>
      <p:sp>
        <p:nvSpPr>
          <p:cNvPr id="25" name="MH_Other_2"/>
          <p:cNvSpPr/>
          <p:nvPr>
            <p:custDataLst>
              <p:tags r:id="rId2"/>
            </p:custDataLst>
          </p:nvPr>
        </p:nvSpPr>
        <p:spPr>
          <a:xfrm>
            <a:off x="1092200" y="1425575"/>
            <a:ext cx="1222375" cy="1220788"/>
          </a:xfrm>
          <a:prstGeom prst="ellipse">
            <a:avLst/>
          </a:prstGeom>
          <a:solidFill>
            <a:srgbClr val="CC0000"/>
          </a:solidFill>
          <a:ln>
            <a:noFill/>
          </a:ln>
          <a:effectLst>
            <a:outerShdw blurRad="381000" dist="101600" dir="2700000" algn="ctr" rotWithShape="0">
              <a:srgbClr val="000000">
                <a:alpha val="30000"/>
              </a:srgbClr>
            </a:outerShdw>
          </a:effectLst>
        </p:spPr>
        <p:txBody>
          <a:bodyPr lIns="0" rIns="0" anchor="ctr"/>
          <a:lstStyle/>
          <a:p>
            <a:pPr algn="ctr" defTabSz="685732" fontAlgn="auto">
              <a:spcBef>
                <a:spcPts val="0"/>
              </a:spcBef>
              <a:spcAft>
                <a:spcPts val="0"/>
              </a:spcAft>
              <a:defRPr/>
            </a:pPr>
            <a:r>
              <a:rPr lang="en-US" altLang="zh-CN" sz="2800" dirty="0">
                <a:solidFill>
                  <a:schemeClr val="bg1"/>
                </a:solidFill>
                <a:latin typeface="微软雅黑"/>
                <a:ea typeface="微软雅黑"/>
                <a:cs typeface="+mn-ea"/>
                <a:sym typeface="微软雅黑"/>
              </a:rPr>
              <a:t>01</a:t>
            </a:r>
            <a:endParaRPr lang="zh-CN" altLang="en-US" sz="2800" dirty="0">
              <a:solidFill>
                <a:schemeClr val="bg1"/>
              </a:solidFill>
              <a:latin typeface="微软雅黑"/>
              <a:ea typeface="微软雅黑"/>
              <a:cs typeface="+mn-ea"/>
              <a:sym typeface="微软雅黑"/>
            </a:endParaRPr>
          </a:p>
        </p:txBody>
      </p:sp>
      <p:grpSp>
        <p:nvGrpSpPr>
          <p:cNvPr id="26" name="组合 15"/>
          <p:cNvGrpSpPr/>
          <p:nvPr/>
        </p:nvGrpSpPr>
        <p:grpSpPr>
          <a:xfrm>
            <a:off x="3468638" y="1357630"/>
            <a:ext cx="1465681" cy="1465681"/>
            <a:chOff x="304800" y="673100"/>
            <a:chExt cx="4000500" cy="4000500"/>
          </a:xfrm>
          <a:gradFill>
            <a:gsLst>
              <a:gs pos="0">
                <a:srgbClr val="23356F"/>
              </a:gs>
              <a:gs pos="100000">
                <a:srgbClr val="2D55A5"/>
              </a:gs>
            </a:gsLst>
            <a:lin ang="2700000" scaled="1"/>
          </a:gradFill>
          <a:effectLst>
            <a:outerShdw blurRad="381000" dist="101600" dir="2700000" algn="ctr" rotWithShape="0">
              <a:srgbClr val="000000">
                <a:alpha val="30000"/>
              </a:srgbClr>
            </a:outerShdw>
          </a:effectLst>
        </p:grpSpPr>
        <p:sp>
          <p:nvSpPr>
            <p:cNvPr id="27" name="同心圆 16"/>
            <p:cNvSpPr/>
            <p:nvPr/>
          </p:nvSpPr>
          <p:spPr>
            <a:xfrm>
              <a:off x="304800" y="673100"/>
              <a:ext cx="4000500" cy="4000500"/>
            </a:xfrm>
            <a:prstGeom prst="donut">
              <a:avLst>
                <a:gd name="adj" fmla="val 4879"/>
              </a:avLst>
            </a:prstGeom>
            <a:solidFill>
              <a:schemeClr val="tx1">
                <a:lumMod val="65000"/>
                <a:lumOff val="35000"/>
              </a:schemeClr>
            </a:solidFill>
            <a:ln>
              <a:noFill/>
            </a:ln>
            <a:effectLst/>
          </p:spPr>
          <p:txBody>
            <a:bodyPr anchor="ctr"/>
            <a:lstStyle/>
            <a:p>
              <a:pPr algn="ctr" defTabSz="685732" fontAlgn="auto">
                <a:spcBef>
                  <a:spcPts val="0"/>
                </a:spcBef>
                <a:spcAft>
                  <a:spcPts val="0"/>
                </a:spcAft>
                <a:defRPr/>
              </a:pPr>
              <a:endParaRPr lang="zh-CN" altLang="en-US" sz="1100">
                <a:solidFill>
                  <a:schemeClr val="bg1"/>
                </a:solidFill>
                <a:latin typeface="微软雅黑"/>
                <a:ea typeface="微软雅黑"/>
                <a:cs typeface="+mn-ea"/>
                <a:sym typeface="微软雅黑"/>
              </a:endParaRPr>
            </a:p>
          </p:txBody>
        </p:sp>
        <p:sp>
          <p:nvSpPr>
            <p:cNvPr id="28" name="椭圆 17"/>
            <p:cNvSpPr/>
            <p:nvPr/>
          </p:nvSpPr>
          <p:spPr>
            <a:xfrm>
              <a:off x="392115" y="760414"/>
              <a:ext cx="3825871" cy="3825871"/>
            </a:xfrm>
            <a:prstGeom prst="ellipse">
              <a:avLst/>
            </a:prstGeom>
            <a:solidFill>
              <a:schemeClr val="tx1">
                <a:lumMod val="65000"/>
                <a:lumOff val="35000"/>
              </a:schemeClr>
            </a:solidFill>
            <a:ln>
              <a:noFill/>
            </a:ln>
            <a:effectLst/>
          </p:spPr>
          <p:txBody>
            <a:bodyPr anchor="ctr"/>
            <a:lstStyle/>
            <a:p>
              <a:pPr algn="ctr" defTabSz="685732" fontAlgn="auto">
                <a:spcBef>
                  <a:spcPts val="0"/>
                </a:spcBef>
                <a:spcAft>
                  <a:spcPts val="0"/>
                </a:spcAft>
                <a:defRPr/>
              </a:pPr>
              <a:r>
                <a:rPr lang="en-US" altLang="zh-CN" sz="3200" dirty="0">
                  <a:solidFill>
                    <a:schemeClr val="bg1"/>
                  </a:solidFill>
                  <a:latin typeface="微软雅黑"/>
                  <a:ea typeface="微软雅黑"/>
                  <a:cs typeface="+mn-ea"/>
                  <a:sym typeface="微软雅黑"/>
                </a:rPr>
                <a:t>02</a:t>
              </a:r>
              <a:endParaRPr lang="zh-CN" altLang="en-US" sz="3200" dirty="0">
                <a:solidFill>
                  <a:schemeClr val="bg1"/>
                </a:solidFill>
                <a:latin typeface="微软雅黑"/>
                <a:ea typeface="微软雅黑"/>
                <a:cs typeface="+mn-ea"/>
                <a:sym typeface="微软雅黑"/>
              </a:endParaRPr>
            </a:p>
          </p:txBody>
        </p:sp>
      </p:grpSp>
      <p:sp>
        <p:nvSpPr>
          <p:cNvPr id="29" name="矩形 10"/>
          <p:cNvSpPr>
            <a:spLocks noChangeAspect="1"/>
          </p:cNvSpPr>
          <p:nvPr/>
        </p:nvSpPr>
        <p:spPr>
          <a:xfrm>
            <a:off x="9232900" y="576263"/>
            <a:ext cx="2738438" cy="2566987"/>
          </a:xfrm>
          <a:prstGeom prst="ellipse">
            <a:avLst/>
          </a:prstGeom>
          <a:solidFill>
            <a:schemeClr val="tx1">
              <a:lumMod val="65000"/>
              <a:lumOff val="35000"/>
            </a:schemeClr>
          </a:solidFill>
          <a:ln>
            <a:noFill/>
          </a:ln>
          <a:effectLst>
            <a:outerShdw blurRad="381000" dist="101600" dir="2700000" algn="ctr" rotWithShape="0">
              <a:srgbClr val="000000">
                <a:alpha val="30000"/>
              </a:srgbClr>
            </a:outerShdw>
          </a:effectLst>
        </p:spPr>
        <p:txBody>
          <a:bodyPr anchor="ctr"/>
          <a:lstStyle/>
          <a:p>
            <a:pPr fontAlgn="auto">
              <a:spcBef>
                <a:spcPts val="0"/>
              </a:spcBef>
              <a:spcAft>
                <a:spcPts val="0"/>
              </a:spcAft>
              <a:buFont typeface="Wingdings" pitchFamily="2" charset="2"/>
              <a:buChar char="q"/>
              <a:defRPr/>
            </a:pPr>
            <a:endParaRPr lang="ru-RU" sz="1200" b="1" dirty="0">
              <a:solidFill>
                <a:srgbClr val="002060"/>
              </a:solidFill>
              <a:latin typeface="+mn-lt"/>
            </a:endParaRPr>
          </a:p>
        </p:txBody>
      </p:sp>
      <p:sp>
        <p:nvSpPr>
          <p:cNvPr id="39948" name="矩形 39"/>
          <p:cNvSpPr>
            <a:spLocks noChangeArrowheads="1"/>
          </p:cNvSpPr>
          <p:nvPr/>
        </p:nvSpPr>
        <p:spPr bwMode="auto">
          <a:xfrm>
            <a:off x="9320213" y="1103313"/>
            <a:ext cx="2506662" cy="1819275"/>
          </a:xfrm>
          <a:prstGeom prst="rect">
            <a:avLst/>
          </a:prstGeom>
          <a:noFill/>
          <a:ln w="9525">
            <a:noFill/>
            <a:miter lim="800000"/>
            <a:headEnd/>
            <a:tailEnd/>
          </a:ln>
        </p:spPr>
        <p:txBody>
          <a:bodyPr lIns="68589" tIns="34295" rIns="68589" bIns="34295">
            <a:spAutoFit/>
          </a:bodyPr>
          <a:lstStyle/>
          <a:p>
            <a:pPr algn="ctr">
              <a:lnSpc>
                <a:spcPts val="1700"/>
              </a:lnSpc>
            </a:pPr>
            <a:r>
              <a:rPr lang="ru-RU" b="1">
                <a:solidFill>
                  <a:schemeClr val="bg1"/>
                </a:solidFill>
                <a:latin typeface="Calibri" pitchFamily="34" charset="0"/>
              </a:rPr>
              <a:t>«Удалите из друзей», полностью заблокируйте нежелательных людей, чтобы они не могли видеть ваш профиль или связываться с вами.</a:t>
            </a:r>
          </a:p>
        </p:txBody>
      </p:sp>
      <p:sp>
        <p:nvSpPr>
          <p:cNvPr id="39949" name="TextBox 11"/>
          <p:cNvSpPr txBox="1">
            <a:spLocks noChangeArrowheads="1"/>
          </p:cNvSpPr>
          <p:nvPr/>
        </p:nvSpPr>
        <p:spPr bwMode="auto">
          <a:xfrm flipH="1">
            <a:off x="379413" y="4137025"/>
            <a:ext cx="2466975" cy="1568450"/>
          </a:xfrm>
          <a:prstGeom prst="rect">
            <a:avLst/>
          </a:prstGeom>
          <a:noFill/>
          <a:ln w="9525">
            <a:noFill/>
            <a:miter lim="800000"/>
            <a:headEnd/>
            <a:tailEnd/>
          </a:ln>
        </p:spPr>
        <p:txBody>
          <a:bodyPr>
            <a:spAutoFit/>
          </a:bodyPr>
          <a:lstStyle/>
          <a:p>
            <a:pPr eaLnBrk="0" hangingPunct="0">
              <a:buFontTx/>
              <a:buChar char="-"/>
            </a:pPr>
            <a:r>
              <a:rPr lang="ru-RU" sz="1600" b="1">
                <a:solidFill>
                  <a:srgbClr val="002060"/>
                </a:solidFill>
                <a:ea typeface="宋体"/>
                <a:cs typeface="宋体"/>
              </a:rPr>
              <a:t> ваш адрес</a:t>
            </a:r>
          </a:p>
          <a:p>
            <a:pPr eaLnBrk="0" hangingPunct="0">
              <a:buFontTx/>
              <a:buChar char="-"/>
            </a:pPr>
            <a:r>
              <a:rPr lang="ru-RU" sz="1600" b="1">
                <a:solidFill>
                  <a:srgbClr val="002060"/>
                </a:solidFill>
                <a:ea typeface="宋体"/>
                <a:cs typeface="宋体"/>
              </a:rPr>
              <a:t> номер телефона</a:t>
            </a:r>
          </a:p>
          <a:p>
            <a:pPr eaLnBrk="0" hangingPunct="0">
              <a:buFontTx/>
              <a:buChar char="-"/>
            </a:pPr>
            <a:r>
              <a:rPr lang="ru-RU" sz="1600" b="1">
                <a:solidFill>
                  <a:srgbClr val="002060"/>
                </a:solidFill>
                <a:ea typeface="宋体"/>
                <a:cs typeface="宋体"/>
              </a:rPr>
              <a:t> название вашей школы</a:t>
            </a:r>
          </a:p>
          <a:p>
            <a:pPr eaLnBrk="0" hangingPunct="0">
              <a:buFontTx/>
              <a:buChar char="-"/>
            </a:pPr>
            <a:r>
              <a:rPr lang="ru-RU" sz="1600" b="1">
                <a:solidFill>
                  <a:srgbClr val="002060"/>
                </a:solidFill>
                <a:ea typeface="宋体"/>
                <a:cs typeface="宋体"/>
              </a:rPr>
              <a:t> пароль</a:t>
            </a:r>
          </a:p>
          <a:p>
            <a:pPr eaLnBrk="0" hangingPunct="0">
              <a:buFontTx/>
              <a:buChar char="-"/>
            </a:pPr>
            <a:r>
              <a:rPr lang="ru-RU" sz="1600" b="1">
                <a:solidFill>
                  <a:srgbClr val="002060"/>
                </a:solidFill>
                <a:ea typeface="宋体"/>
                <a:cs typeface="宋体"/>
              </a:rPr>
              <a:t> …..</a:t>
            </a:r>
          </a:p>
        </p:txBody>
      </p:sp>
      <p:sp>
        <p:nvSpPr>
          <p:cNvPr id="32" name="TextBox 11"/>
          <p:cNvSpPr txBox="1">
            <a:spLocks noChangeArrowheads="1"/>
          </p:cNvSpPr>
          <p:nvPr/>
        </p:nvSpPr>
        <p:spPr bwMode="auto">
          <a:xfrm flipH="1">
            <a:off x="288925" y="3570288"/>
            <a:ext cx="2211388" cy="615950"/>
          </a:xfrm>
          <a:prstGeom prst="rect">
            <a:avLst/>
          </a:prstGeom>
          <a:noFill/>
          <a:ln>
            <a:noFill/>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fontAlgn="auto">
              <a:spcBef>
                <a:spcPts val="0"/>
              </a:spcBef>
              <a:spcAft>
                <a:spcPts val="0"/>
              </a:spcAft>
              <a:defRPr/>
            </a:pPr>
            <a:r>
              <a:rPr lang="ru-RU" sz="2000" b="1" dirty="0">
                <a:solidFill>
                  <a:schemeClr val="accent2">
                    <a:lumMod val="75000"/>
                  </a:schemeClr>
                </a:solidFill>
              </a:rPr>
              <a:t>!</a:t>
            </a:r>
            <a:r>
              <a:rPr lang="ru-RU" sz="1400" b="1" dirty="0">
                <a:solidFill>
                  <a:srgbClr val="002060"/>
                </a:solidFill>
              </a:rPr>
              <a:t> НЕ СООБЩАЙТЕ ЛИЧНЫЕ ДАННЫЕ </a:t>
            </a:r>
          </a:p>
        </p:txBody>
      </p:sp>
      <p:sp>
        <p:nvSpPr>
          <p:cNvPr id="33" name="TextBox 11"/>
          <p:cNvSpPr txBox="1">
            <a:spLocks noChangeArrowheads="1"/>
          </p:cNvSpPr>
          <p:nvPr/>
        </p:nvSpPr>
        <p:spPr bwMode="auto">
          <a:xfrm flipH="1">
            <a:off x="2916238" y="3937000"/>
            <a:ext cx="2443162" cy="1323975"/>
          </a:xfrm>
          <a:prstGeom prst="rect">
            <a:avLst/>
          </a:prstGeom>
          <a:noFill/>
          <a:ln>
            <a:noFill/>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fontAlgn="auto">
              <a:spcBef>
                <a:spcPts val="0"/>
              </a:spcBef>
              <a:spcAft>
                <a:spcPts val="0"/>
              </a:spcAft>
              <a:defRPr/>
            </a:pPr>
            <a:r>
              <a:rPr lang="ru-RU" sz="1600" b="1" dirty="0">
                <a:solidFill>
                  <a:srgbClr val="002060"/>
                </a:solidFill>
              </a:rPr>
              <a:t>Узнайте о настройках конфиденциальности ваших любимых приложений для социальных сетей</a:t>
            </a:r>
            <a:endParaRPr lang="ru-RU" altLang="zh-CN" sz="1600" dirty="0">
              <a:solidFill>
                <a:schemeClr val="tx1">
                  <a:lumMod val="75000"/>
                  <a:lumOff val="25000"/>
                </a:schemeClr>
              </a:solidFill>
              <a:cs typeface="Open Sans" panose="020B0606030504020204" pitchFamily="34" charset="0"/>
            </a:endParaRPr>
          </a:p>
        </p:txBody>
      </p:sp>
      <p:sp>
        <p:nvSpPr>
          <p:cNvPr id="39952" name="TextBox 11"/>
          <p:cNvSpPr txBox="1">
            <a:spLocks noChangeArrowheads="1"/>
          </p:cNvSpPr>
          <p:nvPr/>
        </p:nvSpPr>
        <p:spPr bwMode="auto">
          <a:xfrm flipH="1">
            <a:off x="5510213" y="4662488"/>
            <a:ext cx="3111500" cy="1816100"/>
          </a:xfrm>
          <a:prstGeom prst="rect">
            <a:avLst/>
          </a:prstGeom>
          <a:noFill/>
          <a:ln w="9525">
            <a:noFill/>
            <a:miter lim="800000"/>
            <a:headEnd/>
            <a:tailEnd/>
          </a:ln>
        </p:spPr>
        <p:txBody>
          <a:bodyPr>
            <a:spAutoFit/>
          </a:bodyPr>
          <a:lstStyle/>
          <a:p>
            <a:pPr algn="ctr" eaLnBrk="0" hangingPunct="0"/>
            <a:r>
              <a:rPr lang="ru-RU" sz="1600" b="1">
                <a:solidFill>
                  <a:srgbClr val="002060"/>
                </a:solidFill>
                <a:ea typeface="宋体"/>
                <a:cs typeface="宋体"/>
              </a:rPr>
              <a:t>Решите для себя, кто может видеть ваш профиль, отправлять вам прямые сообщения изменив настройки конфиденциальности вашей учетной записи.</a:t>
            </a:r>
          </a:p>
        </p:txBody>
      </p:sp>
      <p:sp>
        <p:nvSpPr>
          <p:cNvPr id="37" name="TextBox 11"/>
          <p:cNvSpPr txBox="1">
            <a:spLocks noChangeArrowheads="1"/>
          </p:cNvSpPr>
          <p:nvPr/>
        </p:nvSpPr>
        <p:spPr bwMode="auto">
          <a:xfrm flipH="1">
            <a:off x="9104313" y="4202113"/>
            <a:ext cx="2867025" cy="2062162"/>
          </a:xfrm>
          <a:prstGeom prst="rect">
            <a:avLst/>
          </a:prstGeom>
          <a:noFill/>
          <a:ln>
            <a:noFill/>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fontAlgn="auto">
              <a:spcBef>
                <a:spcPts val="0"/>
              </a:spcBef>
              <a:spcAft>
                <a:spcPts val="0"/>
              </a:spcAft>
              <a:defRPr/>
            </a:pPr>
            <a:r>
              <a:rPr lang="ru-RU" sz="1600" b="1" dirty="0">
                <a:solidFill>
                  <a:srgbClr val="002060"/>
                </a:solidFill>
              </a:rPr>
              <a:t>Подумайте дважды, прежде чем публиковать или делиться чем-либо в Интернете, это может остаться в сети навсегда и может быть использовано, чтобы навредить вам позже </a:t>
            </a:r>
            <a:endParaRPr lang="ru-RU" altLang="zh-CN" sz="1600" dirty="0">
              <a:solidFill>
                <a:schemeClr val="tx1">
                  <a:lumMod val="75000"/>
                  <a:lumOff val="25000"/>
                </a:schemeClr>
              </a:solidFill>
              <a:cs typeface="Open Sans" panose="020B0606030504020204" pitchFamily="34" charset="0"/>
            </a:endParaRPr>
          </a:p>
        </p:txBody>
      </p:sp>
      <p:sp>
        <p:nvSpPr>
          <p:cNvPr id="38" name="TextBox 11"/>
          <p:cNvSpPr txBox="1">
            <a:spLocks noChangeArrowheads="1"/>
          </p:cNvSpPr>
          <p:nvPr/>
        </p:nvSpPr>
        <p:spPr bwMode="auto">
          <a:xfrm flipH="1">
            <a:off x="9398000" y="3862388"/>
            <a:ext cx="2211388" cy="338137"/>
          </a:xfrm>
          <a:prstGeom prst="rect">
            <a:avLst/>
          </a:prstGeom>
          <a:noFill/>
          <a:ln>
            <a:noFill/>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fontAlgn="auto" hangingPunct="1">
              <a:spcBef>
                <a:spcPts val="0"/>
              </a:spcBef>
              <a:spcAft>
                <a:spcPts val="0"/>
              </a:spcAft>
              <a:buClr>
                <a:schemeClr val="accent1"/>
              </a:buClr>
              <a:defRPr/>
            </a:pPr>
            <a:r>
              <a:rPr lang="kk-KZ" altLang="zh-CN" sz="1600" b="1" kern="0" dirty="0">
                <a:solidFill>
                  <a:srgbClr val="CC0000"/>
                </a:solidFill>
                <a:latin typeface="微软雅黑"/>
                <a:ea typeface="微软雅黑"/>
                <a:cs typeface="+mn-ea"/>
                <a:sym typeface="微软雅黑"/>
              </a:rPr>
              <a:t>Помните!!!</a:t>
            </a:r>
            <a:endParaRPr lang="en-US" altLang="zh-CN" sz="1600" b="1" kern="0" dirty="0">
              <a:solidFill>
                <a:srgbClr val="CC0000"/>
              </a:solidFill>
              <a:latin typeface="微软雅黑"/>
              <a:ea typeface="微软雅黑"/>
              <a:cs typeface="+mn-ea"/>
              <a:sym typeface="微软雅黑"/>
            </a:endParaRPr>
          </a:p>
        </p:txBody>
      </p:sp>
      <p:sp>
        <p:nvSpPr>
          <p:cNvPr id="39" name="Скругленный прямоугольник 38"/>
          <p:cNvSpPr/>
          <p:nvPr/>
        </p:nvSpPr>
        <p:spPr>
          <a:xfrm>
            <a:off x="1265238" y="252413"/>
            <a:ext cx="7243762" cy="46037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ru-RU" sz="4400" b="1" dirty="0">
                <a:solidFill>
                  <a:schemeClr val="accent5">
                    <a:lumMod val="50000"/>
                  </a:schemeClr>
                </a:solidFill>
              </a:rPr>
              <a:t>Рекомендации</a:t>
            </a:r>
          </a:p>
        </p:txBody>
      </p:sp>
    </p:spTree>
  </p:cSld>
  <p:clrMapOvr>
    <a:masterClrMapping/>
  </p:clrMapOvr>
  <p:transition advTm="200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ьная выноска 1"/>
          <p:cNvSpPr/>
          <p:nvPr/>
        </p:nvSpPr>
        <p:spPr>
          <a:xfrm>
            <a:off x="2068513" y="914400"/>
            <a:ext cx="8185150" cy="4614863"/>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ru-RU" sz="4000" b="1" i="1" dirty="0">
                <a:solidFill>
                  <a:schemeClr val="accent5">
                    <a:lumMod val="50000"/>
                  </a:schemeClr>
                </a:solidFill>
              </a:rPr>
              <a:t>Если Я в роли агрессора в интернете или </a:t>
            </a:r>
            <a:r>
              <a:rPr lang="ru-RU" sz="4000" b="1" i="1" dirty="0" err="1">
                <a:solidFill>
                  <a:schemeClr val="accent5">
                    <a:lumMod val="50000"/>
                  </a:schemeClr>
                </a:solidFill>
              </a:rPr>
              <a:t>Кибербуллер</a:t>
            </a:r>
            <a:endParaRPr lang="ru-RU" sz="4000" b="1" i="1" dirty="0">
              <a:solidFill>
                <a:schemeClr val="accent5">
                  <a:lumMod val="50000"/>
                </a:schemeClr>
              </a:solidFill>
            </a:endParaRPr>
          </a:p>
        </p:txBody>
      </p:sp>
    </p:spTree>
  </p:cSld>
  <p:clrMapOvr>
    <a:masterClrMapping/>
  </p:clrMapOvr>
  <p:transition advTm="200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Заголовок 1"/>
          <p:cNvSpPr>
            <a:spLocks noGrp="1"/>
          </p:cNvSpPr>
          <p:nvPr>
            <p:ph type="title"/>
          </p:nvPr>
        </p:nvSpPr>
        <p:spPr>
          <a:xfrm>
            <a:off x="0" y="74613"/>
            <a:ext cx="12336463" cy="769937"/>
          </a:xfrm>
        </p:spPr>
        <p:txBody>
          <a:bodyPr/>
          <a:lstStyle/>
          <a:p>
            <a:pPr algn="ctr"/>
            <a:r>
              <a:rPr lang="ru-RU" sz="3200" b="1" smtClean="0">
                <a:solidFill>
                  <a:srgbClr val="002060"/>
                </a:solidFill>
                <a:latin typeface="Arial" charset="0"/>
                <a:cs typeface="Arial" charset="0"/>
              </a:rPr>
              <a:t>Запомните! </a:t>
            </a:r>
          </a:p>
        </p:txBody>
      </p:sp>
      <p:pic>
        <p:nvPicPr>
          <p:cNvPr id="44034" name="Picture 2"/>
          <p:cNvPicPr>
            <a:picLocks noChangeAspect="1" noChangeArrowheads="1"/>
          </p:cNvPicPr>
          <p:nvPr/>
        </p:nvPicPr>
        <p:blipFill>
          <a:blip r:embed="rId3"/>
          <a:srcRect/>
          <a:stretch>
            <a:fillRect/>
          </a:stretch>
        </p:blipFill>
        <p:spPr bwMode="auto">
          <a:xfrm>
            <a:off x="7056438" y="2798763"/>
            <a:ext cx="3743325" cy="2209800"/>
          </a:xfrm>
          <a:prstGeom prst="rect">
            <a:avLst/>
          </a:prstGeom>
          <a:noFill/>
          <a:ln w="9525">
            <a:noFill/>
            <a:miter lim="800000"/>
            <a:headEnd/>
            <a:tailEnd/>
          </a:ln>
        </p:spPr>
      </p:pic>
      <p:sp>
        <p:nvSpPr>
          <p:cNvPr id="44035" name="Текст 3"/>
          <p:cNvSpPr>
            <a:spLocks noGrp="1"/>
          </p:cNvSpPr>
          <p:nvPr>
            <p:ph type="body" idx="1"/>
          </p:nvPr>
        </p:nvSpPr>
        <p:spPr>
          <a:xfrm>
            <a:off x="334963" y="719138"/>
            <a:ext cx="4683125" cy="639762"/>
          </a:xfrm>
        </p:spPr>
        <p:txBody>
          <a:bodyPr/>
          <a:lstStyle/>
          <a:p>
            <a:pPr algn="ctr"/>
            <a:r>
              <a:rPr lang="ru-RU" smtClean="0">
                <a:solidFill>
                  <a:srgbClr val="FF0000"/>
                </a:solidFill>
                <a:latin typeface="Arial" charset="0"/>
                <a:cs typeface="Arial" charset="0"/>
              </a:rPr>
              <a:t>ДЕЙСТВИЯ</a:t>
            </a:r>
          </a:p>
        </p:txBody>
      </p:sp>
      <p:sp>
        <p:nvSpPr>
          <p:cNvPr id="44036" name="Объект 4"/>
          <p:cNvSpPr>
            <a:spLocks noGrp="1"/>
          </p:cNvSpPr>
          <p:nvPr>
            <p:ph sz="half" idx="2"/>
          </p:nvPr>
        </p:nvSpPr>
        <p:spPr>
          <a:xfrm>
            <a:off x="334963" y="1646238"/>
            <a:ext cx="5580062" cy="3097212"/>
          </a:xfrm>
        </p:spPr>
        <p:txBody>
          <a:bodyPr/>
          <a:lstStyle/>
          <a:p>
            <a:pPr marL="4763" indent="198438">
              <a:buFont typeface="Wingdings" pitchFamily="2" charset="2"/>
              <a:buChar char="Ø"/>
            </a:pPr>
            <a:r>
              <a:rPr lang="ru-RU" sz="2200" b="1" smtClean="0">
                <a:solidFill>
                  <a:srgbClr val="0070C0"/>
                </a:solidFill>
                <a:latin typeface="Arial" charset="0"/>
                <a:cs typeface="Arial" charset="0"/>
              </a:rPr>
              <a:t> постинг негативных комментариев под фото</a:t>
            </a:r>
          </a:p>
          <a:p>
            <a:pPr marL="4763" indent="198438">
              <a:buFont typeface="Wingdings" pitchFamily="2" charset="2"/>
              <a:buChar char="Ø"/>
            </a:pPr>
            <a:r>
              <a:rPr lang="ru-RU" sz="2200" b="1" smtClean="0">
                <a:solidFill>
                  <a:srgbClr val="002060"/>
                </a:solidFill>
                <a:latin typeface="Arial" charset="0"/>
                <a:cs typeface="Arial" charset="0"/>
              </a:rPr>
              <a:t> оскорбительные сообщения</a:t>
            </a:r>
          </a:p>
          <a:p>
            <a:pPr marL="4763" indent="198438">
              <a:buFont typeface="Wingdings" pitchFamily="2" charset="2"/>
              <a:buChar char="Ø"/>
            </a:pPr>
            <a:r>
              <a:rPr lang="ru-RU" sz="2200" b="1" smtClean="0">
                <a:solidFill>
                  <a:srgbClr val="0070C0"/>
                </a:solidFill>
                <a:latin typeface="Arial" charset="0"/>
                <a:cs typeface="Arial" charset="0"/>
              </a:rPr>
              <a:t> создание изображений и видео, высмеивающих человека; </a:t>
            </a:r>
          </a:p>
          <a:p>
            <a:pPr marL="4763" indent="198438">
              <a:buFont typeface="Wingdings" pitchFamily="2" charset="2"/>
              <a:buChar char="Ø"/>
            </a:pPr>
            <a:r>
              <a:rPr lang="ru-RU" sz="2200" b="1" smtClean="0">
                <a:solidFill>
                  <a:srgbClr val="002060"/>
                </a:solidFill>
                <a:latin typeface="Arial" charset="0"/>
                <a:cs typeface="Arial" charset="0"/>
              </a:rPr>
              <a:t> взлом учетной записи и постинг сообщений от лица взломанного пользователя.</a:t>
            </a:r>
          </a:p>
        </p:txBody>
      </p:sp>
      <p:sp>
        <p:nvSpPr>
          <p:cNvPr id="44037" name="Текст 5"/>
          <p:cNvSpPr>
            <a:spLocks noGrp="1"/>
          </p:cNvSpPr>
          <p:nvPr>
            <p:ph type="body" sz="quarter" idx="3"/>
          </p:nvPr>
        </p:nvSpPr>
        <p:spPr>
          <a:xfrm>
            <a:off x="5988050" y="719138"/>
            <a:ext cx="5964238" cy="639762"/>
          </a:xfrm>
        </p:spPr>
        <p:txBody>
          <a:bodyPr/>
          <a:lstStyle/>
          <a:p>
            <a:pPr algn="ctr">
              <a:spcBef>
                <a:spcPct val="0"/>
              </a:spcBef>
            </a:pPr>
            <a:r>
              <a:rPr lang="ru-RU" smtClean="0">
                <a:solidFill>
                  <a:srgbClr val="FF0000"/>
                </a:solidFill>
                <a:latin typeface="Arial" charset="0"/>
                <a:cs typeface="Arial" charset="0"/>
              </a:rPr>
              <a:t>ПОСЛЕДСТВИЯ</a:t>
            </a:r>
          </a:p>
        </p:txBody>
      </p:sp>
      <p:sp>
        <p:nvSpPr>
          <p:cNvPr id="44038" name="Объект 6"/>
          <p:cNvSpPr>
            <a:spLocks noGrp="1"/>
          </p:cNvSpPr>
          <p:nvPr>
            <p:ph sz="quarter" idx="4"/>
          </p:nvPr>
        </p:nvSpPr>
        <p:spPr>
          <a:xfrm>
            <a:off x="6383338" y="1566863"/>
            <a:ext cx="5473700" cy="4240212"/>
          </a:xfrm>
        </p:spPr>
        <p:txBody>
          <a:bodyPr/>
          <a:lstStyle/>
          <a:p>
            <a:pPr marL="0" indent="0">
              <a:buFont typeface="Arial" charset="0"/>
              <a:buNone/>
            </a:pPr>
            <a:r>
              <a:rPr lang="ru-RU" sz="2200" b="1" smtClean="0">
                <a:latin typeface="Arial" charset="0"/>
                <a:cs typeface="Arial" charset="0"/>
              </a:rPr>
              <a:t>уголовная ответственность </a:t>
            </a:r>
          </a:p>
          <a:p>
            <a:pPr marL="0" indent="0">
              <a:buFont typeface="Arial" charset="0"/>
              <a:buNone/>
            </a:pPr>
            <a:r>
              <a:rPr lang="ru-RU" sz="2200" b="1" smtClean="0">
                <a:solidFill>
                  <a:srgbClr val="002060"/>
                </a:solidFill>
                <a:latin typeface="Arial" charset="0"/>
                <a:cs typeface="Arial" charset="0"/>
              </a:rPr>
              <a:t>за клевету </a:t>
            </a:r>
            <a:r>
              <a:rPr lang="ru-RU" sz="2200" smtClean="0">
                <a:latin typeface="Arial" charset="0"/>
                <a:cs typeface="Arial" charset="0"/>
              </a:rPr>
              <a:t>(130 УК РК), </a:t>
            </a:r>
            <a:r>
              <a:rPr lang="ru-RU" sz="2200" b="1" smtClean="0">
                <a:solidFill>
                  <a:srgbClr val="0070C0"/>
                </a:solidFill>
                <a:latin typeface="Arial" charset="0"/>
                <a:cs typeface="Arial" charset="0"/>
              </a:rPr>
              <a:t>оскорбления</a:t>
            </a:r>
            <a:r>
              <a:rPr lang="ru-RU" sz="2200" smtClean="0">
                <a:latin typeface="Arial" charset="0"/>
                <a:cs typeface="Arial" charset="0"/>
              </a:rPr>
              <a:t> (131 УК РК)</a:t>
            </a:r>
          </a:p>
        </p:txBody>
      </p:sp>
      <p:sp>
        <p:nvSpPr>
          <p:cNvPr id="44039" name="Прямоугольник 2"/>
          <p:cNvSpPr>
            <a:spLocks noChangeArrowheads="1"/>
          </p:cNvSpPr>
          <p:nvPr/>
        </p:nvSpPr>
        <p:spPr bwMode="auto">
          <a:xfrm>
            <a:off x="287338" y="5253038"/>
            <a:ext cx="11171237" cy="1108075"/>
          </a:xfrm>
          <a:prstGeom prst="rect">
            <a:avLst/>
          </a:prstGeom>
          <a:noFill/>
          <a:ln w="9525">
            <a:noFill/>
            <a:miter lim="800000"/>
            <a:headEnd/>
            <a:tailEnd/>
          </a:ln>
        </p:spPr>
        <p:txBody>
          <a:bodyPr>
            <a:spAutoFit/>
          </a:bodyPr>
          <a:lstStyle/>
          <a:p>
            <a:r>
              <a:rPr lang="ru-RU" sz="2200">
                <a:latin typeface="Calibri" pitchFamily="34" charset="0"/>
              </a:rPr>
              <a:t>Ответственность за действия несовершеннолетних детей несут:</a:t>
            </a:r>
            <a:br>
              <a:rPr lang="ru-RU" sz="2200">
                <a:latin typeface="Calibri" pitchFamily="34" charset="0"/>
              </a:rPr>
            </a:br>
            <a:r>
              <a:rPr lang="ru-RU" sz="2200">
                <a:latin typeface="Calibri" pitchFamily="34" charset="0"/>
              </a:rPr>
              <a:t>- их родители, законные представители (ст. 127 КоАП);</a:t>
            </a:r>
          </a:p>
          <a:p>
            <a:r>
              <a:rPr lang="ru-RU" sz="2200">
                <a:latin typeface="Calibri" pitchFamily="34" charset="0"/>
              </a:rPr>
              <a:t>- государственные учреждения, в которых дети находятся (ст. 127-1 КоАП)</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2292350"/>
            <a:ext cx="9448800" cy="3125788"/>
          </a:xfrm>
        </p:spPr>
        <p:txBody>
          <a:bodyPr>
            <a:normAutofit/>
          </a:bodyPr>
          <a:lstStyle/>
          <a:p>
            <a:r>
              <a:rPr lang="ru-RU" sz="4200" b="1" smtClean="0">
                <a:solidFill>
                  <a:srgbClr val="05856D"/>
                </a:solidFill>
                <a:latin typeface="Calibri" pitchFamily="34" charset="0"/>
                <a:ea typeface="Open Sans Light"/>
                <a:cs typeface="Open Sans Light"/>
              </a:rPr>
              <a:t>Спасибо за Ваше участие!</a:t>
            </a:r>
            <a:br>
              <a:rPr lang="ru-RU" sz="4200" b="1" smtClean="0">
                <a:solidFill>
                  <a:srgbClr val="05856D"/>
                </a:solidFill>
                <a:latin typeface="Calibri" pitchFamily="34" charset="0"/>
                <a:ea typeface="Open Sans Light"/>
                <a:cs typeface="Open Sans Light"/>
              </a:rPr>
            </a:br>
            <a:r>
              <a:rPr lang="ru-RU" sz="4200" b="1" smtClean="0">
                <a:solidFill>
                  <a:srgbClr val="05856D"/>
                </a:solidFill>
                <a:latin typeface="Calibri" pitchFamily="34" charset="0"/>
                <a:ea typeface="Open Sans Light"/>
                <a:cs typeface="Open Sans Light"/>
              </a:rPr>
              <a:t>Вы всегда можете связаться со мной по следующим контактным данным:</a:t>
            </a:r>
            <a:br>
              <a:rPr lang="ru-RU" sz="4200" b="1" smtClean="0">
                <a:solidFill>
                  <a:srgbClr val="05856D"/>
                </a:solidFill>
                <a:latin typeface="Calibri" pitchFamily="34" charset="0"/>
                <a:ea typeface="Open Sans Light"/>
                <a:cs typeface="Open Sans Light"/>
              </a:rPr>
            </a:br>
            <a:r>
              <a:rPr lang="ru-RU" sz="4200" b="1" smtClean="0">
                <a:solidFill>
                  <a:srgbClr val="05856D"/>
                </a:solidFill>
                <a:latin typeface="Calibri" pitchFamily="34" charset="0"/>
                <a:ea typeface="Open Sans Light"/>
                <a:cs typeface="Open Sans Light"/>
              </a:rPr>
              <a:t> педагог-психолог </a:t>
            </a:r>
            <a:br>
              <a:rPr lang="ru-RU" sz="4200" b="1" smtClean="0">
                <a:solidFill>
                  <a:srgbClr val="05856D"/>
                </a:solidFill>
                <a:latin typeface="Calibri" pitchFamily="34" charset="0"/>
                <a:ea typeface="Open Sans Light"/>
                <a:cs typeface="Open Sans Light"/>
              </a:rPr>
            </a:br>
            <a:r>
              <a:rPr lang="ru-RU" sz="4200" b="1" smtClean="0">
                <a:solidFill>
                  <a:srgbClr val="05856D"/>
                </a:solidFill>
                <a:latin typeface="Calibri" pitchFamily="34" charset="0"/>
                <a:ea typeface="Open Sans Light"/>
                <a:cs typeface="Open Sans Light"/>
              </a:rPr>
              <a:t>Жантасова Ольга Николаевна</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8;p13"/>
          <p:cNvSpPr txBox="1"/>
          <p:nvPr/>
        </p:nvSpPr>
        <p:spPr>
          <a:xfrm>
            <a:off x="542925" y="4992688"/>
            <a:ext cx="4364038" cy="1200150"/>
          </a:xfrm>
          <a:prstGeom prst="rect">
            <a:avLst/>
          </a:prstGeom>
          <a:ln/>
        </p:spPr>
        <p:style>
          <a:lnRef idx="2">
            <a:schemeClr val="accent2"/>
          </a:lnRef>
          <a:fillRef idx="1">
            <a:schemeClr val="lt1"/>
          </a:fillRef>
          <a:effectRef idx="0">
            <a:schemeClr val="accent2"/>
          </a:effectRef>
          <a:fontRef idx="minor">
            <a:schemeClr val="dk1"/>
          </a:fontRef>
        </p:style>
        <p:txBody>
          <a:bodyPr lIns="91425" tIns="45700" rIns="91425" bIns="45700">
            <a:spAutoFit/>
          </a:bodyPr>
          <a:lstStyle/>
          <a:p>
            <a:pPr algn="ctr">
              <a:buClr>
                <a:srgbClr val="154F01"/>
              </a:buClr>
              <a:buSzPts val="2800"/>
              <a:buFont typeface="Century Gothic" pitchFamily="34" charset="0"/>
              <a:buNone/>
            </a:pPr>
            <a:r>
              <a:rPr lang="ru-RU" sz="2400" b="1">
                <a:solidFill>
                  <a:srgbClr val="154F01"/>
                </a:solidFill>
                <a:latin typeface="Century Gothic" pitchFamily="34" charset="0"/>
                <a:sym typeface="Century Gothic" pitchFamily="34" charset="0"/>
              </a:rPr>
              <a:t>Запугивание больше не ограничивается</a:t>
            </a:r>
            <a:r>
              <a:rPr lang="ru-RU" sz="2400" b="1">
                <a:solidFill>
                  <a:srgbClr val="000000"/>
                </a:solidFill>
                <a:sym typeface="Century Gothic" pitchFamily="34" charset="0"/>
              </a:rPr>
              <a:t> в </a:t>
            </a:r>
            <a:r>
              <a:rPr lang="ru-RU" sz="2400" b="1">
                <a:solidFill>
                  <a:srgbClr val="154F01"/>
                </a:solidFill>
                <a:latin typeface="Century Gothic" pitchFamily="34" charset="0"/>
                <a:sym typeface="Century Gothic" pitchFamily="34" charset="0"/>
              </a:rPr>
              <a:t>школьном дворе.</a:t>
            </a:r>
            <a:endParaRPr lang="ru-RU" sz="2400" b="1">
              <a:solidFill>
                <a:srgbClr val="000000"/>
              </a:solidFill>
            </a:endParaRPr>
          </a:p>
        </p:txBody>
      </p:sp>
      <p:sp>
        <p:nvSpPr>
          <p:cNvPr id="6" name="Google Shape;89;p13"/>
          <p:cNvSpPr txBox="1"/>
          <p:nvPr/>
        </p:nvSpPr>
        <p:spPr>
          <a:xfrm>
            <a:off x="5535613" y="4992688"/>
            <a:ext cx="5795962" cy="1200150"/>
          </a:xfrm>
          <a:prstGeom prst="rect">
            <a:avLst/>
          </a:prstGeom>
          <a:ln/>
        </p:spPr>
        <p:style>
          <a:lnRef idx="2">
            <a:schemeClr val="accent2"/>
          </a:lnRef>
          <a:fillRef idx="1">
            <a:schemeClr val="lt1"/>
          </a:fillRef>
          <a:effectRef idx="0">
            <a:schemeClr val="accent2"/>
          </a:effectRef>
          <a:fontRef idx="minor">
            <a:schemeClr val="dk1"/>
          </a:fontRef>
        </p:style>
        <p:txBody>
          <a:bodyPr lIns="91425" tIns="45700" rIns="91425" bIns="45700">
            <a:spAutoFit/>
          </a:bodyPr>
          <a:lstStyle/>
          <a:p>
            <a:pPr>
              <a:buClr>
                <a:srgbClr val="154F01"/>
              </a:buClr>
              <a:buSzPts val="2400"/>
              <a:buFont typeface="Century Gothic" pitchFamily="34" charset="0"/>
              <a:buNone/>
            </a:pPr>
            <a:r>
              <a:rPr lang="ru-RU" sz="2400" b="1">
                <a:solidFill>
                  <a:srgbClr val="154F01"/>
                </a:solidFill>
                <a:latin typeface="Century Gothic" pitchFamily="34" charset="0"/>
                <a:sym typeface="Century Gothic" pitchFamily="34" charset="0"/>
              </a:rPr>
              <a:t>Это может быть по телефону или онлайн, вне поля зрения учителей и родителей.</a:t>
            </a:r>
            <a:endParaRPr lang="ru-RU">
              <a:solidFill>
                <a:srgbClr val="000000"/>
              </a:solidFill>
            </a:endParaRPr>
          </a:p>
        </p:txBody>
      </p:sp>
      <p:pic>
        <p:nvPicPr>
          <p:cNvPr id="17411" name="Google Shape;92;p13"/>
          <p:cNvPicPr preferRelativeResize="0">
            <a:picLocks noChangeAspect="1" noChangeArrowheads="1"/>
          </p:cNvPicPr>
          <p:nvPr/>
        </p:nvPicPr>
        <p:blipFill>
          <a:blip r:embed="rId3"/>
          <a:srcRect/>
          <a:stretch>
            <a:fillRect/>
          </a:stretch>
        </p:blipFill>
        <p:spPr bwMode="auto">
          <a:xfrm>
            <a:off x="176213" y="2636838"/>
            <a:ext cx="1600200" cy="1584325"/>
          </a:xfrm>
          <a:prstGeom prst="rect">
            <a:avLst/>
          </a:prstGeom>
          <a:noFill/>
          <a:ln w="9525">
            <a:noFill/>
            <a:miter lim="800000"/>
            <a:headEnd/>
            <a:tailEnd/>
          </a:ln>
        </p:spPr>
      </p:pic>
      <p:pic>
        <p:nvPicPr>
          <p:cNvPr id="17412" name="Google Shape;93;p13" descr="j0424178[1]"/>
          <p:cNvPicPr preferRelativeResize="0">
            <a:picLocks noChangeAspect="1" noChangeArrowheads="1"/>
          </p:cNvPicPr>
          <p:nvPr/>
        </p:nvPicPr>
        <p:blipFill>
          <a:blip r:embed="rId4"/>
          <a:srcRect/>
          <a:stretch>
            <a:fillRect/>
          </a:stretch>
        </p:blipFill>
        <p:spPr bwMode="auto">
          <a:xfrm>
            <a:off x="176213" y="44450"/>
            <a:ext cx="2122487" cy="2390775"/>
          </a:xfrm>
          <a:prstGeom prst="rect">
            <a:avLst/>
          </a:prstGeom>
          <a:noFill/>
          <a:ln w="9525">
            <a:noFill/>
            <a:miter lim="800000"/>
            <a:headEnd/>
            <a:tailEnd/>
          </a:ln>
        </p:spPr>
      </p:pic>
      <p:sp>
        <p:nvSpPr>
          <p:cNvPr id="10" name="Заголовок 1"/>
          <p:cNvSpPr>
            <a:spLocks noGrp="1"/>
          </p:cNvSpPr>
          <p:nvPr>
            <p:ph type="title"/>
          </p:nvPr>
        </p:nvSpPr>
        <p:spPr>
          <a:xfrm>
            <a:off x="2611438" y="315913"/>
            <a:ext cx="7446962" cy="1325562"/>
          </a:xfrm>
        </p:spPr>
        <p:txBody>
          <a:bodyPr>
            <a:normAutofit/>
          </a:bodyPr>
          <a:lstStyle/>
          <a:p>
            <a:pPr algn="ctr"/>
            <a:r>
              <a:rPr lang="ru-RU" b="1" smtClean="0">
                <a:solidFill>
                  <a:srgbClr val="002060"/>
                </a:solidFill>
                <a:latin typeface="Calibri" pitchFamily="34" charset="0"/>
                <a:ea typeface="MS Mincho"/>
                <a:cs typeface="Times New Roman" pitchFamily="18" charset="0"/>
              </a:rPr>
              <a:t>ЧТО ТАКОЕ </a:t>
            </a:r>
            <a:br>
              <a:rPr lang="ru-RU" b="1" smtClean="0">
                <a:solidFill>
                  <a:srgbClr val="002060"/>
                </a:solidFill>
                <a:latin typeface="Calibri" pitchFamily="34" charset="0"/>
                <a:ea typeface="MS Mincho"/>
                <a:cs typeface="Times New Roman" pitchFamily="18" charset="0"/>
              </a:rPr>
            </a:br>
            <a:r>
              <a:rPr lang="ru-RU" b="1" smtClean="0">
                <a:solidFill>
                  <a:srgbClr val="002060"/>
                </a:solidFill>
                <a:latin typeface="Calibri" pitchFamily="34" charset="0"/>
                <a:ea typeface="MS Mincho"/>
                <a:cs typeface="Times New Roman" pitchFamily="18" charset="0"/>
              </a:rPr>
              <a:t>КИБЕРБУЛЛИНГ?</a:t>
            </a:r>
          </a:p>
        </p:txBody>
      </p:sp>
      <p:pic>
        <p:nvPicPr>
          <p:cNvPr id="17414" name="Google Shape;90;p13" descr="j0232063[1]"/>
          <p:cNvPicPr preferRelativeResize="0">
            <a:picLocks noChangeAspect="1" noChangeArrowheads="1"/>
          </p:cNvPicPr>
          <p:nvPr/>
        </p:nvPicPr>
        <p:blipFill>
          <a:blip r:embed="rId5"/>
          <a:srcRect/>
          <a:stretch>
            <a:fillRect/>
          </a:stretch>
        </p:blipFill>
        <p:spPr bwMode="auto">
          <a:xfrm>
            <a:off x="10882313" y="315913"/>
            <a:ext cx="1420812" cy="2119312"/>
          </a:xfrm>
          <a:prstGeom prst="rect">
            <a:avLst/>
          </a:prstGeom>
          <a:noFill/>
          <a:ln w="9525">
            <a:noFill/>
            <a:miter lim="800000"/>
            <a:headEnd/>
            <a:tailEnd/>
          </a:ln>
        </p:spPr>
      </p:pic>
      <p:sp>
        <p:nvSpPr>
          <p:cNvPr id="17415" name="Google Shape;110;p15"/>
          <p:cNvSpPr txBox="1">
            <a:spLocks noChangeArrowheads="1"/>
          </p:cNvSpPr>
          <p:nvPr/>
        </p:nvSpPr>
        <p:spPr bwMode="auto">
          <a:xfrm>
            <a:off x="2566988" y="2011363"/>
            <a:ext cx="8686800" cy="2555875"/>
          </a:xfrm>
          <a:prstGeom prst="rect">
            <a:avLst/>
          </a:prstGeom>
          <a:noFill/>
          <a:ln w="9525">
            <a:noFill/>
            <a:miter lim="800000"/>
            <a:headEnd/>
            <a:tailEnd/>
          </a:ln>
        </p:spPr>
        <p:txBody>
          <a:bodyPr lIns="91425" tIns="45700" rIns="91425" bIns="45700">
            <a:spAutoFit/>
          </a:bodyPr>
          <a:lstStyle/>
          <a:p>
            <a:pPr>
              <a:buClr>
                <a:srgbClr val="154F01"/>
              </a:buClr>
              <a:buSzPts val="2800"/>
              <a:buFont typeface="Century Gothic" pitchFamily="34" charset="0"/>
              <a:buNone/>
            </a:pPr>
            <a:r>
              <a:rPr lang="ru-RU" sz="3200" b="1">
                <a:solidFill>
                  <a:schemeClr val="accent1"/>
                </a:solidFill>
                <a:latin typeface="Calibri" pitchFamily="34" charset="0"/>
                <a:sym typeface="Century Gothic" pitchFamily="34" charset="0"/>
              </a:rPr>
              <a:t>Кибербуллинг или киберзапугивание – это неоднократное использование компьютеров, мобильных телефонов, смартфонов или любых других технологий, чтобы причинить боль или смущение другому человеку.</a:t>
            </a:r>
            <a:endParaRPr lang="ru-RU" sz="2000">
              <a:solidFill>
                <a:schemeClr val="accent1"/>
              </a:solidFill>
              <a:latin typeface="Calibri" pitchFamily="34" charset="0"/>
            </a:endParaRPr>
          </a:p>
        </p:txBody>
      </p:sp>
    </p:spTree>
  </p:cSld>
  <p:clrMapOvr>
    <a:masterClrMapping/>
  </p:clrMapOvr>
  <p:transition advTm="2000">
    <p:wip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Блок-схема: память с посл. доступом 3"/>
          <p:cNvSpPr/>
          <p:nvPr/>
        </p:nvSpPr>
        <p:spPr>
          <a:xfrm>
            <a:off x="236538" y="533400"/>
            <a:ext cx="5648325" cy="5235575"/>
          </a:xfrm>
          <a:prstGeom prst="flowChartMagneticTape">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endParaRPr lang="ru-RU" sz="2800" b="1" dirty="0">
              <a:solidFill>
                <a:srgbClr val="002060"/>
              </a:solidFill>
              <a:latin typeface="Times New Roman" pitchFamily="18" charset="0"/>
              <a:cs typeface="Times New Roman" pitchFamily="18" charset="0"/>
            </a:endParaRPr>
          </a:p>
          <a:p>
            <a:pPr algn="ctr" fontAlgn="auto">
              <a:spcBef>
                <a:spcPts val="0"/>
              </a:spcBef>
              <a:spcAft>
                <a:spcPts val="0"/>
              </a:spcAft>
              <a:defRPr/>
            </a:pPr>
            <a:r>
              <a:rPr lang="ru-RU" sz="3200" b="1" dirty="0">
                <a:solidFill>
                  <a:srgbClr val="002060"/>
                </a:solidFill>
              </a:rPr>
              <a:t>Являюсь ли я жертвой </a:t>
            </a:r>
            <a:r>
              <a:rPr lang="ru-RU" sz="3200" b="1" dirty="0" err="1">
                <a:solidFill>
                  <a:srgbClr val="002060"/>
                </a:solidFill>
              </a:rPr>
              <a:t>кибербуллинга</a:t>
            </a:r>
            <a:r>
              <a:rPr lang="ru-RU" sz="3200" b="1" dirty="0">
                <a:solidFill>
                  <a:srgbClr val="002060"/>
                </a:solidFill>
              </a:rPr>
              <a:t>? </a:t>
            </a:r>
          </a:p>
          <a:p>
            <a:pPr algn="ctr" fontAlgn="auto">
              <a:spcBef>
                <a:spcPts val="0"/>
              </a:spcBef>
              <a:spcAft>
                <a:spcPts val="0"/>
              </a:spcAft>
              <a:defRPr/>
            </a:pPr>
            <a:endParaRPr lang="ru-RU" b="1" dirty="0">
              <a:solidFill>
                <a:srgbClr val="002060"/>
              </a:solidFill>
            </a:endParaRPr>
          </a:p>
          <a:p>
            <a:pPr algn="ctr" fontAlgn="auto">
              <a:spcBef>
                <a:spcPts val="0"/>
              </a:spcBef>
              <a:spcAft>
                <a:spcPts val="0"/>
              </a:spcAft>
              <a:defRPr/>
            </a:pPr>
            <a:r>
              <a:rPr lang="ru-RU" sz="3200" b="1" dirty="0">
                <a:solidFill>
                  <a:srgbClr val="002060"/>
                </a:solidFill>
              </a:rPr>
              <a:t>Как отличить шутку от издевательства?</a:t>
            </a:r>
          </a:p>
          <a:p>
            <a:pPr algn="ctr" fontAlgn="auto">
              <a:spcBef>
                <a:spcPts val="0"/>
              </a:spcBef>
              <a:spcAft>
                <a:spcPts val="0"/>
              </a:spcAft>
              <a:defRPr/>
            </a:pPr>
            <a:endParaRPr lang="kk-KZ" sz="2800" b="1" dirty="0">
              <a:solidFill>
                <a:srgbClr val="002060"/>
              </a:solidFill>
              <a:latin typeface="Times New Roman" pitchFamily="18" charset="0"/>
              <a:cs typeface="Times New Roman" pitchFamily="18" charset="0"/>
            </a:endParaRPr>
          </a:p>
        </p:txBody>
      </p:sp>
      <p:pic>
        <p:nvPicPr>
          <p:cNvPr id="5" name="Picture 2" descr="C:\Users\Жулдыз\Desktop\5.jpg"/>
          <p:cNvPicPr>
            <a:picLocks noChangeAspect="1" noChangeArrowheads="1"/>
          </p:cNvPicPr>
          <p:nvPr/>
        </p:nvPicPr>
        <p:blipFill>
          <a:blip r:embed="rId3" cstate="print"/>
          <a:srcRect/>
          <a:stretch>
            <a:fillRect/>
          </a:stretch>
        </p:blipFill>
        <p:spPr bwMode="auto">
          <a:xfrm>
            <a:off x="6028264" y="1286933"/>
            <a:ext cx="5887821" cy="5240369"/>
          </a:xfrm>
          <a:prstGeom prst="rect">
            <a:avLst/>
          </a:prstGeom>
          <a:ln>
            <a:noFill/>
          </a:ln>
          <a:effectLst>
            <a:softEdge rad="112500"/>
          </a:effectLst>
        </p:spPr>
      </p:pic>
    </p:spTree>
  </p:cSld>
  <p:clrMapOvr>
    <a:masterClrMapping/>
  </p:clrMapOvr>
  <p:transition advTm="2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extLst>
          </p:cNvPr>
          <p:cNvSpPr>
            <a:spLocks noGrp="1"/>
          </p:cNvSpPr>
          <p:nvPr>
            <p:ph type="title"/>
          </p:nvPr>
        </p:nvSpPr>
        <p:spPr>
          <a:xfrm>
            <a:off x="788988" y="269875"/>
            <a:ext cx="10515600" cy="584200"/>
          </a:xfrm>
        </p:spPr>
        <p:txBody>
          <a:bodyPr rtlCol="0">
            <a:noAutofit/>
          </a:bodyPr>
          <a:lstStyle/>
          <a:p>
            <a:pPr fontAlgn="auto">
              <a:spcAft>
                <a:spcPts val="0"/>
              </a:spcAft>
              <a:defRPr/>
            </a:pPr>
            <a:r>
              <a:rPr lang="kk-KZ" sz="5400" b="1" dirty="0">
                <a:solidFill>
                  <a:schemeClr val="accent1"/>
                </a:solidFill>
                <a:latin typeface="+mn-lt"/>
              </a:rPr>
              <a:t>На самом деле.....</a:t>
            </a:r>
            <a:endParaRPr lang="ru-RU" sz="5400" b="1" dirty="0">
              <a:solidFill>
                <a:schemeClr val="accent1"/>
              </a:solidFill>
              <a:latin typeface="+mn-lt"/>
            </a:endParaRPr>
          </a:p>
        </p:txBody>
      </p:sp>
      <p:grpSp>
        <p:nvGrpSpPr>
          <p:cNvPr id="2" name="Group 68">
            <a:extLst>
              <a:ext uri="{FF2B5EF4-FFF2-40B4-BE49-F238E27FC236}"/>
            </a:extLst>
          </p:cNvPr>
          <p:cNvGrpSpPr>
            <a:grpSpLocks/>
          </p:cNvGrpSpPr>
          <p:nvPr/>
        </p:nvGrpSpPr>
        <p:grpSpPr bwMode="auto">
          <a:xfrm rot="243140">
            <a:off x="226884" y="1357890"/>
            <a:ext cx="404813" cy="406400"/>
            <a:chOff x="3761709" y="4826643"/>
            <a:chExt cx="405882" cy="405882"/>
          </a:xfrm>
          <a:solidFill>
            <a:schemeClr val="accent6">
              <a:lumMod val="50000"/>
            </a:schemeClr>
          </a:solidFill>
        </p:grpSpPr>
        <p:sp>
          <p:nvSpPr>
            <p:cNvPr id="255" name="Freeform: Shape 16">
              <a:extLst>
                <a:ext uri="{FF2B5EF4-FFF2-40B4-BE49-F238E27FC236}"/>
              </a:extLst>
            </p:cNvPr>
            <p:cNvSpPr>
              <a:spLocks/>
            </p:cNvSpPr>
            <p:nvPr/>
          </p:nvSpPr>
          <p:spPr bwMode="auto">
            <a:xfrm>
              <a:off x="3761709" y="4826643"/>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3909 w 405881"/>
                <a:gd name="T11" fmla="*/ 364926 h 405881"/>
                <a:gd name="T12" fmla="*/ 362712 w 405881"/>
                <a:gd name="T13" fmla="*/ 364926 h 405881"/>
                <a:gd name="T14" fmla="*/ 362712 w 405881"/>
                <a:gd name="T15" fmla="*/ 42433 h 405881"/>
                <a:gd name="T16" fmla="*/ 43909 w 405881"/>
                <a:gd name="T17" fmla="*/ 42433 h 405881"/>
                <a:gd name="T18" fmla="*/ 43909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3909" y="364925"/>
                  </a:moveTo>
                  <a:lnTo>
                    <a:pt x="362711" y="364925"/>
                  </a:lnTo>
                  <a:lnTo>
                    <a:pt x="362711" y="42433"/>
                  </a:lnTo>
                  <a:lnTo>
                    <a:pt x="43909" y="42433"/>
                  </a:lnTo>
                  <a:lnTo>
                    <a:pt x="43909" y="364925"/>
                  </a:lnTo>
                  <a:close/>
                </a:path>
              </a:pathLst>
            </a:custGeom>
            <a:grpFill/>
            <a:ln>
              <a:noFill/>
            </a:ln>
            <a:extLst>
              <a:ext uri="{91240B29-F687-4F45-9708-019B960494DF}"/>
            </a:extLst>
          </p:spPr>
          <p:txBody>
            <a:bodyPr anchor="ctr"/>
            <a:lstStyle/>
            <a:p>
              <a:pPr fontAlgn="auto">
                <a:spcBef>
                  <a:spcPts val="0"/>
                </a:spcBef>
                <a:spcAft>
                  <a:spcPts val="0"/>
                </a:spcAft>
                <a:defRPr/>
              </a:pPr>
              <a:endParaRPr lang="en-US" dirty="0">
                <a:latin typeface="+mn-lt"/>
              </a:endParaRPr>
            </a:p>
          </p:txBody>
        </p:sp>
        <p:sp>
          <p:nvSpPr>
            <p:cNvPr id="256" name="Freeform: Shape 17">
              <a:extLst>
                <a:ext uri="{FF2B5EF4-FFF2-40B4-BE49-F238E27FC236}"/>
              </a:extLst>
            </p:cNvPr>
            <p:cNvSpPr>
              <a:spLocks/>
            </p:cNvSpPr>
            <p:nvPr/>
          </p:nvSpPr>
          <p:spPr bwMode="auto">
            <a:xfrm>
              <a:off x="3833292" y="4919627"/>
              <a:ext cx="258288" cy="221390"/>
            </a:xfrm>
            <a:custGeom>
              <a:avLst/>
              <a:gdLst>
                <a:gd name="T0" fmla="*/ 75642 w 258288"/>
                <a:gd name="T1" fmla="*/ 215855 h 221390"/>
                <a:gd name="T2" fmla="*/ 5535 w 258288"/>
                <a:gd name="T3" fmla="*/ 145748 h 221390"/>
                <a:gd name="T4" fmla="*/ 33577 w 258288"/>
                <a:gd name="T5" fmla="*/ 117706 h 221390"/>
                <a:gd name="T6" fmla="*/ 75642 w 258288"/>
                <a:gd name="T7" fmla="*/ 159770 h 221390"/>
                <a:gd name="T8" fmla="*/ 229877 w 258288"/>
                <a:gd name="T9" fmla="*/ 5535 h 221390"/>
                <a:gd name="T10" fmla="*/ 257919 w 258288"/>
                <a:gd name="T11" fmla="*/ 33577 h 2213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288" h="221390">
                  <a:moveTo>
                    <a:pt x="75642" y="215855"/>
                  </a:moveTo>
                  <a:lnTo>
                    <a:pt x="5535" y="145748"/>
                  </a:lnTo>
                  <a:lnTo>
                    <a:pt x="33577" y="117706"/>
                  </a:lnTo>
                  <a:lnTo>
                    <a:pt x="75642" y="159770"/>
                  </a:lnTo>
                  <a:lnTo>
                    <a:pt x="229877" y="5535"/>
                  </a:lnTo>
                  <a:lnTo>
                    <a:pt x="257919" y="33577"/>
                  </a:lnTo>
                  <a:lnTo>
                    <a:pt x="75642" y="215855"/>
                  </a:lnTo>
                  <a:close/>
                </a:path>
              </a:pathLst>
            </a:custGeom>
            <a:grpFill/>
            <a:ln>
              <a:noFill/>
            </a:ln>
            <a:extLst>
              <a:ext uri="{91240B29-F687-4F45-9708-019B960494DF}"/>
            </a:extLst>
          </p:spPr>
          <p:txBody>
            <a:bodyPr anchor="ctr"/>
            <a:lstStyle/>
            <a:p>
              <a:pPr fontAlgn="auto">
                <a:spcBef>
                  <a:spcPts val="0"/>
                </a:spcBef>
                <a:spcAft>
                  <a:spcPts val="0"/>
                </a:spcAft>
                <a:defRPr/>
              </a:pPr>
              <a:endParaRPr lang="en-US" dirty="0">
                <a:latin typeface="+mn-lt"/>
              </a:endParaRPr>
            </a:p>
          </p:txBody>
        </p:sp>
      </p:grpSp>
      <p:sp>
        <p:nvSpPr>
          <p:cNvPr id="128" name="Text Placeholder 127">
            <a:extLst>
              <a:ext uri="{FF2B5EF4-FFF2-40B4-BE49-F238E27FC236}"/>
            </a:extLst>
          </p:cNvPr>
          <p:cNvSpPr>
            <a:spLocks noGrp="1"/>
          </p:cNvSpPr>
          <p:nvPr>
            <p:ph type="body" sz="quarter" idx="10"/>
          </p:nvPr>
        </p:nvSpPr>
        <p:spPr>
          <a:xfrm rot="209042">
            <a:off x="550863" y="1455738"/>
            <a:ext cx="1323975" cy="1257300"/>
          </a:xfrm>
        </p:spPr>
        <p:txBody>
          <a:bodyPr rtlCol="0">
            <a:noAutofit/>
          </a:bodyPr>
          <a:lstStyle/>
          <a:p>
            <a:pPr fontAlgn="auto">
              <a:spcAft>
                <a:spcPts val="0"/>
              </a:spcAft>
              <a:buFont typeface="Arial" panose="020B0604020202020204" pitchFamily="34" charset="0"/>
              <a:buNone/>
              <a:defRPr/>
            </a:pPr>
            <a:r>
              <a:rPr lang="ru-RU" sz="1800" dirty="0">
                <a:solidFill>
                  <a:srgbClr val="002060"/>
                </a:solidFill>
                <a:latin typeface="+mn-lt"/>
              </a:rPr>
              <a:t>Все друзья шутят друг с другом</a:t>
            </a:r>
            <a:endParaRPr lang="ru-RU" sz="1800" dirty="0">
              <a:latin typeface="+mn-lt"/>
            </a:endParaRPr>
          </a:p>
          <a:p>
            <a:pPr fontAlgn="auto">
              <a:spcAft>
                <a:spcPts val="0"/>
              </a:spcAft>
              <a:buFont typeface="Arial" panose="020B0604020202020204" pitchFamily="34" charset="0"/>
              <a:buNone/>
              <a:defRPr/>
            </a:pPr>
            <a:endParaRPr lang="en-US" sz="1800" dirty="0">
              <a:latin typeface="+mn-lt"/>
            </a:endParaRPr>
          </a:p>
        </p:txBody>
      </p:sp>
      <p:grpSp>
        <p:nvGrpSpPr>
          <p:cNvPr id="3" name="Group 66">
            <a:extLst>
              <a:ext uri="{FF2B5EF4-FFF2-40B4-BE49-F238E27FC236}"/>
            </a:extLst>
          </p:cNvPr>
          <p:cNvGrpSpPr>
            <a:grpSpLocks/>
          </p:cNvGrpSpPr>
          <p:nvPr/>
        </p:nvGrpSpPr>
        <p:grpSpPr bwMode="auto">
          <a:xfrm>
            <a:off x="2235320" y="1282546"/>
            <a:ext cx="398463" cy="398463"/>
            <a:chOff x="3257449" y="3657476"/>
            <a:chExt cx="398502" cy="398502"/>
          </a:xfrm>
          <a:solidFill>
            <a:schemeClr val="accent5">
              <a:lumMod val="50000"/>
            </a:schemeClr>
          </a:solidFill>
        </p:grpSpPr>
        <p:sp>
          <p:nvSpPr>
            <p:cNvPr id="244" name="Freeform: Shape 5">
              <a:extLst>
                <a:ext uri="{FF2B5EF4-FFF2-40B4-BE49-F238E27FC236}"/>
              </a:extLst>
            </p:cNvPr>
            <p:cNvSpPr>
              <a:spLocks/>
            </p:cNvSpPr>
            <p:nvPr/>
          </p:nvSpPr>
          <p:spPr bwMode="auto">
            <a:xfrm>
              <a:off x="3372800" y="3723383"/>
              <a:ext cx="169732" cy="191871"/>
            </a:xfrm>
            <a:custGeom>
              <a:avLst/>
              <a:gdLst>
                <a:gd name="T0" fmla="*/ 60882 w 169732"/>
                <a:gd name="T1" fmla="*/ 190026 h 191871"/>
                <a:gd name="T2" fmla="*/ 66786 w 169732"/>
                <a:gd name="T3" fmla="*/ 150176 h 191871"/>
                <a:gd name="T4" fmla="*/ 88925 w 169732"/>
                <a:gd name="T5" fmla="*/ 120658 h 191871"/>
                <a:gd name="T6" fmla="*/ 110326 w 169732"/>
                <a:gd name="T7" fmla="*/ 97043 h 191871"/>
                <a:gd name="T8" fmla="*/ 115492 w 169732"/>
                <a:gd name="T9" fmla="*/ 77855 h 191871"/>
                <a:gd name="T10" fmla="*/ 87449 w 169732"/>
                <a:gd name="T11" fmla="*/ 47599 h 191871"/>
                <a:gd name="T12" fmla="*/ 66048 w 169732"/>
                <a:gd name="T13" fmla="*/ 55716 h 191871"/>
                <a:gd name="T14" fmla="*/ 57930 w 169732"/>
                <a:gd name="T15" fmla="*/ 77855 h 191871"/>
                <a:gd name="T16" fmla="*/ 5535 w 169732"/>
                <a:gd name="T17" fmla="*/ 77855 h 191871"/>
                <a:gd name="T18" fmla="*/ 27674 w 169732"/>
                <a:gd name="T19" fmla="*/ 24722 h 191871"/>
                <a:gd name="T20" fmla="*/ 87449 w 169732"/>
                <a:gd name="T21" fmla="*/ 5535 h 191871"/>
                <a:gd name="T22" fmla="*/ 146486 w 169732"/>
                <a:gd name="T23" fmla="*/ 23984 h 191871"/>
                <a:gd name="T24" fmla="*/ 167887 w 169732"/>
                <a:gd name="T25" fmla="*/ 75642 h 191871"/>
                <a:gd name="T26" fmla="*/ 161246 w 169732"/>
                <a:gd name="T27" fmla="*/ 104422 h 191871"/>
                <a:gd name="T28" fmla="*/ 137631 w 169732"/>
                <a:gd name="T29" fmla="*/ 134679 h 191871"/>
                <a:gd name="T30" fmla="*/ 122871 w 169732"/>
                <a:gd name="T31" fmla="*/ 148700 h 191871"/>
                <a:gd name="T32" fmla="*/ 107374 w 169732"/>
                <a:gd name="T33" fmla="*/ 178957 h 191871"/>
                <a:gd name="T34" fmla="*/ 106636 w 169732"/>
                <a:gd name="T35" fmla="*/ 190026 h 191871"/>
                <a:gd name="T36" fmla="*/ 60882 w 169732"/>
                <a:gd name="T37" fmla="*/ 190026 h 1918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9732" h="191871">
                  <a:moveTo>
                    <a:pt x="60882" y="190026"/>
                  </a:moveTo>
                  <a:cubicBezTo>
                    <a:pt x="60882" y="173053"/>
                    <a:pt x="63096" y="159770"/>
                    <a:pt x="66786" y="150176"/>
                  </a:cubicBezTo>
                  <a:cubicBezTo>
                    <a:pt x="71214" y="140583"/>
                    <a:pt x="78593" y="130251"/>
                    <a:pt x="88925" y="120658"/>
                  </a:cubicBezTo>
                  <a:cubicBezTo>
                    <a:pt x="99994" y="111064"/>
                    <a:pt x="107374" y="102946"/>
                    <a:pt x="110326" y="97043"/>
                  </a:cubicBezTo>
                  <a:cubicBezTo>
                    <a:pt x="114016" y="91139"/>
                    <a:pt x="115492" y="84497"/>
                    <a:pt x="115492" y="77855"/>
                  </a:cubicBezTo>
                  <a:cubicBezTo>
                    <a:pt x="115492" y="57930"/>
                    <a:pt x="105898" y="47599"/>
                    <a:pt x="87449" y="47599"/>
                  </a:cubicBezTo>
                  <a:cubicBezTo>
                    <a:pt x="78593" y="47599"/>
                    <a:pt x="71214" y="50551"/>
                    <a:pt x="66048" y="55716"/>
                  </a:cubicBezTo>
                  <a:cubicBezTo>
                    <a:pt x="60882" y="60882"/>
                    <a:pt x="57930" y="68262"/>
                    <a:pt x="57930" y="77855"/>
                  </a:cubicBezTo>
                  <a:lnTo>
                    <a:pt x="5535" y="77855"/>
                  </a:lnTo>
                  <a:cubicBezTo>
                    <a:pt x="5535" y="54978"/>
                    <a:pt x="12914" y="37267"/>
                    <a:pt x="27674" y="24722"/>
                  </a:cubicBezTo>
                  <a:cubicBezTo>
                    <a:pt x="42433" y="12176"/>
                    <a:pt x="62358" y="5535"/>
                    <a:pt x="87449" y="5535"/>
                  </a:cubicBezTo>
                  <a:cubicBezTo>
                    <a:pt x="113278" y="5535"/>
                    <a:pt x="132465" y="11438"/>
                    <a:pt x="146486" y="23984"/>
                  </a:cubicBezTo>
                  <a:cubicBezTo>
                    <a:pt x="160508" y="36529"/>
                    <a:pt x="167887" y="53503"/>
                    <a:pt x="167887" y="75642"/>
                  </a:cubicBezTo>
                  <a:cubicBezTo>
                    <a:pt x="167887" y="85973"/>
                    <a:pt x="165673" y="95567"/>
                    <a:pt x="161246" y="104422"/>
                  </a:cubicBezTo>
                  <a:cubicBezTo>
                    <a:pt x="156818" y="113278"/>
                    <a:pt x="148700" y="123609"/>
                    <a:pt x="137631" y="134679"/>
                  </a:cubicBezTo>
                  <a:lnTo>
                    <a:pt x="122871" y="148700"/>
                  </a:lnTo>
                  <a:cubicBezTo>
                    <a:pt x="114016" y="157556"/>
                    <a:pt x="108112" y="167887"/>
                    <a:pt x="107374" y="178957"/>
                  </a:cubicBezTo>
                  <a:lnTo>
                    <a:pt x="106636" y="190026"/>
                  </a:lnTo>
                  <a:lnTo>
                    <a:pt x="60882" y="190026"/>
                  </a:lnTo>
                  <a:close/>
                </a:path>
              </a:pathLst>
            </a:custGeom>
            <a:grpFill/>
            <a:ln>
              <a:noFill/>
            </a:ln>
            <a:extLst>
              <a:ext uri="{91240B29-F687-4F45-9708-019B960494DF}"/>
            </a:extLst>
          </p:spPr>
          <p:txBody>
            <a:bodyPr anchor="ctr"/>
            <a:lstStyle/>
            <a:p>
              <a:pPr fontAlgn="auto">
                <a:spcBef>
                  <a:spcPts val="0"/>
                </a:spcBef>
                <a:spcAft>
                  <a:spcPts val="0"/>
                </a:spcAft>
                <a:defRPr/>
              </a:pPr>
              <a:endParaRPr lang="en-US" dirty="0">
                <a:latin typeface="+mn-lt"/>
              </a:endParaRPr>
            </a:p>
          </p:txBody>
        </p:sp>
        <p:sp>
          <p:nvSpPr>
            <p:cNvPr id="245" name="Freeform: Shape 6">
              <a:extLst>
                <a:ext uri="{FF2B5EF4-FFF2-40B4-BE49-F238E27FC236}"/>
              </a:extLst>
            </p:cNvPr>
            <p:cNvSpPr>
              <a:spLocks/>
            </p:cNvSpPr>
            <p:nvPr/>
          </p:nvSpPr>
          <p:spPr bwMode="auto">
            <a:xfrm>
              <a:off x="3428148" y="3938869"/>
              <a:ext cx="51658" cy="51658"/>
            </a:xfrm>
            <a:custGeom>
              <a:avLst/>
              <a:gdLst>
                <a:gd name="T0" fmla="*/ 5535 w 51657"/>
                <a:gd name="T1" fmla="*/ 5535 h 51657"/>
                <a:gd name="T2" fmla="*/ 51290 w 51657"/>
                <a:gd name="T3" fmla="*/ 5535 h 51657"/>
                <a:gd name="T4" fmla="*/ 51290 w 51657"/>
                <a:gd name="T5" fmla="*/ 51290 h 51657"/>
                <a:gd name="T6" fmla="*/ 5535 w 51657"/>
                <a:gd name="T7" fmla="*/ 51290 h 516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657" h="51657">
                  <a:moveTo>
                    <a:pt x="5535" y="5535"/>
                  </a:moveTo>
                  <a:lnTo>
                    <a:pt x="51289" y="5535"/>
                  </a:lnTo>
                  <a:lnTo>
                    <a:pt x="51289" y="51289"/>
                  </a:lnTo>
                  <a:lnTo>
                    <a:pt x="5535" y="51289"/>
                  </a:lnTo>
                  <a:lnTo>
                    <a:pt x="5535" y="5535"/>
                  </a:lnTo>
                  <a:close/>
                </a:path>
              </a:pathLst>
            </a:custGeom>
            <a:grpFill/>
            <a:ln>
              <a:noFill/>
            </a:ln>
            <a:extLst>
              <a:ext uri="{91240B29-F687-4F45-9708-019B960494DF}"/>
            </a:extLst>
          </p:spPr>
          <p:txBody>
            <a:bodyPr anchor="ctr"/>
            <a:lstStyle/>
            <a:p>
              <a:pPr fontAlgn="auto">
                <a:spcBef>
                  <a:spcPts val="0"/>
                </a:spcBef>
                <a:spcAft>
                  <a:spcPts val="0"/>
                </a:spcAft>
                <a:defRPr/>
              </a:pPr>
              <a:endParaRPr lang="en-US" dirty="0">
                <a:latin typeface="+mn-lt"/>
              </a:endParaRPr>
            </a:p>
          </p:txBody>
        </p:sp>
        <p:sp>
          <p:nvSpPr>
            <p:cNvPr id="250" name="Freeform: Shape 7">
              <a:extLst>
                <a:ext uri="{FF2B5EF4-FFF2-40B4-BE49-F238E27FC236}"/>
              </a:extLst>
            </p:cNvPr>
            <p:cNvSpPr>
              <a:spLocks/>
            </p:cNvSpPr>
            <p:nvPr/>
          </p:nvSpPr>
          <p:spPr bwMode="auto">
            <a:xfrm>
              <a:off x="3257449" y="3657476"/>
              <a:ext cx="398502" cy="398502"/>
            </a:xfrm>
            <a:custGeom>
              <a:avLst/>
              <a:gdLst>
                <a:gd name="T0" fmla="*/ 400575 w 398502"/>
                <a:gd name="T1" fmla="*/ 400575 h 398502"/>
                <a:gd name="T2" fmla="*/ 4287 w 398502"/>
                <a:gd name="T3" fmla="*/ 400575 h 398502"/>
                <a:gd name="T4" fmla="*/ 4287 w 398502"/>
                <a:gd name="T5" fmla="*/ 4287 h 398502"/>
                <a:gd name="T6" fmla="*/ 400575 w 398502"/>
                <a:gd name="T7" fmla="*/ 4287 h 398502"/>
                <a:gd name="T8" fmla="*/ 400575 w 398502"/>
                <a:gd name="T9" fmla="*/ 400575 h 398502"/>
                <a:gd name="T10" fmla="*/ 43399 w 398502"/>
                <a:gd name="T11" fmla="*/ 363677 h 398502"/>
                <a:gd name="T12" fmla="*/ 362201 w 398502"/>
                <a:gd name="T13" fmla="*/ 363677 h 398502"/>
                <a:gd name="T14" fmla="*/ 362201 w 398502"/>
                <a:gd name="T15" fmla="*/ 41185 h 398502"/>
                <a:gd name="T16" fmla="*/ 43399 w 398502"/>
                <a:gd name="T17" fmla="*/ 41185 h 398502"/>
                <a:gd name="T18" fmla="*/ 43399 w 398502"/>
                <a:gd name="T19" fmla="*/ 363677 h 39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8502" h="398502">
                  <a:moveTo>
                    <a:pt x="400575" y="400575"/>
                  </a:moveTo>
                  <a:lnTo>
                    <a:pt x="4287" y="400575"/>
                  </a:lnTo>
                  <a:lnTo>
                    <a:pt x="4287" y="4287"/>
                  </a:lnTo>
                  <a:lnTo>
                    <a:pt x="400575" y="4287"/>
                  </a:lnTo>
                  <a:lnTo>
                    <a:pt x="400575" y="400575"/>
                  </a:lnTo>
                  <a:close/>
                  <a:moveTo>
                    <a:pt x="43399" y="363677"/>
                  </a:moveTo>
                  <a:lnTo>
                    <a:pt x="362201" y="363677"/>
                  </a:lnTo>
                  <a:lnTo>
                    <a:pt x="362201" y="41185"/>
                  </a:lnTo>
                  <a:lnTo>
                    <a:pt x="43399" y="41185"/>
                  </a:lnTo>
                  <a:lnTo>
                    <a:pt x="43399" y="363677"/>
                  </a:lnTo>
                  <a:close/>
                </a:path>
              </a:pathLst>
            </a:custGeom>
            <a:grpFill/>
            <a:ln>
              <a:noFill/>
            </a:ln>
            <a:extLst>
              <a:ext uri="{91240B29-F687-4F45-9708-019B960494DF}"/>
            </a:extLst>
          </p:spPr>
          <p:txBody>
            <a:bodyPr anchor="ctr"/>
            <a:lstStyle/>
            <a:p>
              <a:pPr fontAlgn="auto">
                <a:spcBef>
                  <a:spcPts val="0"/>
                </a:spcBef>
                <a:spcAft>
                  <a:spcPts val="0"/>
                </a:spcAft>
                <a:defRPr/>
              </a:pPr>
              <a:endParaRPr lang="en-US" dirty="0">
                <a:latin typeface="+mn-lt"/>
              </a:endParaRPr>
            </a:p>
          </p:txBody>
        </p:sp>
      </p:grpSp>
      <p:sp>
        <p:nvSpPr>
          <p:cNvPr id="129" name="Text Placeholder 128">
            <a:extLst>
              <a:ext uri="{FF2B5EF4-FFF2-40B4-BE49-F238E27FC236}"/>
            </a:extLst>
          </p:cNvPr>
          <p:cNvSpPr>
            <a:spLocks noGrp="1"/>
          </p:cNvSpPr>
          <p:nvPr>
            <p:ph type="body" sz="quarter" idx="11"/>
          </p:nvPr>
        </p:nvSpPr>
        <p:spPr>
          <a:xfrm>
            <a:off x="2212975" y="1258888"/>
            <a:ext cx="1828800" cy="1336675"/>
          </a:xfrm>
        </p:spPr>
        <p:txBody>
          <a:bodyPr rtlCol="0" anchor="ctr">
            <a:normAutofit fontScale="55000" lnSpcReduction="20000"/>
          </a:bodyPr>
          <a:lstStyle/>
          <a:p>
            <a:pPr fontAlgn="auto">
              <a:lnSpc>
                <a:spcPts val="1300"/>
              </a:lnSpc>
              <a:spcBef>
                <a:spcPts val="0"/>
              </a:spcBef>
              <a:spcAft>
                <a:spcPts val="0"/>
              </a:spcAft>
              <a:buFont typeface="Arial" panose="020B0604020202020204" pitchFamily="34" charset="0"/>
              <a:buNone/>
              <a:defRPr/>
            </a:pPr>
            <a:r>
              <a:rPr lang="ru-RU" dirty="0">
                <a:solidFill>
                  <a:srgbClr val="002060"/>
                </a:solidFill>
                <a:latin typeface="+mn-lt"/>
              </a:rPr>
              <a:t>Если это  </a:t>
            </a:r>
          </a:p>
          <a:p>
            <a:pPr fontAlgn="auto">
              <a:lnSpc>
                <a:spcPts val="1300"/>
              </a:lnSpc>
              <a:spcBef>
                <a:spcPts val="0"/>
              </a:spcBef>
              <a:spcAft>
                <a:spcPts val="0"/>
              </a:spcAft>
              <a:buFont typeface="Arial" panose="020B0604020202020204" pitchFamily="34" charset="0"/>
              <a:buNone/>
              <a:defRPr/>
            </a:pPr>
            <a:r>
              <a:rPr lang="ru-RU" dirty="0">
                <a:solidFill>
                  <a:srgbClr val="002060"/>
                </a:solidFill>
                <a:latin typeface="+mn-lt"/>
              </a:rPr>
              <a:t>          продолжается даже после того, как вы попросили </a:t>
            </a:r>
            <a:r>
              <a:rPr lang="en-US" dirty="0">
                <a:solidFill>
                  <a:srgbClr val="002060"/>
                </a:solidFill>
                <a:latin typeface="+mn-lt"/>
              </a:rPr>
              <a:t> </a:t>
            </a:r>
            <a:r>
              <a:rPr lang="ru-RU" dirty="0">
                <a:solidFill>
                  <a:srgbClr val="002060"/>
                </a:solidFill>
                <a:latin typeface="+mn-lt"/>
              </a:rPr>
              <a:t>человека прекратить, и это продолжает вас ранить</a:t>
            </a:r>
            <a:endParaRPr lang="en-US" dirty="0">
              <a:latin typeface="+mn-lt"/>
            </a:endParaRPr>
          </a:p>
        </p:txBody>
      </p:sp>
      <p:sp>
        <p:nvSpPr>
          <p:cNvPr id="268" name="Freeform: Shape 27">
            <a:extLst>
              <a:ext uri="{FF2B5EF4-FFF2-40B4-BE49-F238E27FC236}"/>
            </a:extLst>
          </p:cNvPr>
          <p:cNvSpPr>
            <a:spLocks/>
          </p:cNvSpPr>
          <p:nvPr/>
        </p:nvSpPr>
        <p:spPr bwMode="auto">
          <a:xfrm rot="296950">
            <a:off x="4222750" y="1450975"/>
            <a:ext cx="428625" cy="312738"/>
          </a:xfrm>
          <a:custGeom>
            <a:avLst/>
            <a:gdLst>
              <a:gd name="T0" fmla="*/ 4287 w 538715"/>
              <a:gd name="T1" fmla="*/ 391719 h 391122"/>
              <a:gd name="T2" fmla="*/ 4287 w 538715"/>
              <a:gd name="T3" fmla="*/ 4287 h 391122"/>
              <a:gd name="T4" fmla="*/ 540052 w 538715"/>
              <a:gd name="T5" fmla="*/ 4287 h 391122"/>
              <a:gd name="T6" fmla="*/ 540052 w 538715"/>
              <a:gd name="T7" fmla="*/ 391719 h 391122"/>
              <a:gd name="T8" fmla="*/ 4287 w 538715"/>
              <a:gd name="T9" fmla="*/ 391719 h 391122"/>
              <a:gd name="T10" fmla="*/ 482490 w 538715"/>
              <a:gd name="T11" fmla="*/ 357773 h 391122"/>
              <a:gd name="T12" fmla="*/ 353346 w 538715"/>
              <a:gd name="T13" fmla="*/ 232319 h 391122"/>
              <a:gd name="T14" fmla="*/ 377699 w 538715"/>
              <a:gd name="T15" fmla="*/ 208704 h 391122"/>
              <a:gd name="T16" fmla="*/ 506843 w 538715"/>
              <a:gd name="T17" fmla="*/ 334158 h 391122"/>
              <a:gd name="T18" fmla="*/ 506843 w 538715"/>
              <a:gd name="T19" fmla="*/ 53731 h 391122"/>
              <a:gd name="T20" fmla="*/ 283239 w 538715"/>
              <a:gd name="T21" fmla="*/ 224939 h 391122"/>
              <a:gd name="T22" fmla="*/ 272908 w 538715"/>
              <a:gd name="T23" fmla="*/ 228629 h 391122"/>
              <a:gd name="T24" fmla="*/ 262575 w 538715"/>
              <a:gd name="T25" fmla="*/ 224939 h 391122"/>
              <a:gd name="T26" fmla="*/ 38233 w 538715"/>
              <a:gd name="T27" fmla="*/ 54468 h 391122"/>
              <a:gd name="T28" fmla="*/ 38233 w 538715"/>
              <a:gd name="T29" fmla="*/ 334896 h 391122"/>
              <a:gd name="T30" fmla="*/ 167377 w 538715"/>
              <a:gd name="T31" fmla="*/ 209441 h 391122"/>
              <a:gd name="T32" fmla="*/ 191730 w 538715"/>
              <a:gd name="T33" fmla="*/ 233056 h 391122"/>
              <a:gd name="T34" fmla="*/ 62586 w 538715"/>
              <a:gd name="T35" fmla="*/ 358511 h 391122"/>
              <a:gd name="T36" fmla="*/ 482490 w 538715"/>
              <a:gd name="T37" fmla="*/ 357773 h 391122"/>
              <a:gd name="T38" fmla="*/ 482490 w 538715"/>
              <a:gd name="T39" fmla="*/ 357773 h 391122"/>
              <a:gd name="T40" fmla="*/ 272170 w 538715"/>
              <a:gd name="T41" fmla="*/ 190992 h 391122"/>
              <a:gd name="T42" fmla="*/ 473635 w 538715"/>
              <a:gd name="T43" fmla="*/ 36758 h 391122"/>
              <a:gd name="T44" fmla="*/ 69966 w 538715"/>
              <a:gd name="T45" fmla="*/ 36758 h 391122"/>
              <a:gd name="T46" fmla="*/ 272170 w 538715"/>
              <a:gd name="T47" fmla="*/ 190992 h 391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8715" h="391122">
                <a:moveTo>
                  <a:pt x="4287" y="391719"/>
                </a:moveTo>
                <a:lnTo>
                  <a:pt x="4287" y="4287"/>
                </a:lnTo>
                <a:lnTo>
                  <a:pt x="540051" y="4287"/>
                </a:lnTo>
                <a:lnTo>
                  <a:pt x="540051" y="391719"/>
                </a:lnTo>
                <a:lnTo>
                  <a:pt x="4287" y="391719"/>
                </a:lnTo>
                <a:close/>
                <a:moveTo>
                  <a:pt x="482489" y="357773"/>
                </a:moveTo>
                <a:lnTo>
                  <a:pt x="353345" y="232319"/>
                </a:lnTo>
                <a:lnTo>
                  <a:pt x="377698" y="208704"/>
                </a:lnTo>
                <a:lnTo>
                  <a:pt x="506842" y="334158"/>
                </a:lnTo>
                <a:lnTo>
                  <a:pt x="506842" y="53731"/>
                </a:lnTo>
                <a:lnTo>
                  <a:pt x="283238" y="224939"/>
                </a:lnTo>
                <a:cubicBezTo>
                  <a:pt x="280286" y="227153"/>
                  <a:pt x="276597" y="228629"/>
                  <a:pt x="272907" y="228629"/>
                </a:cubicBezTo>
                <a:cubicBezTo>
                  <a:pt x="269217" y="228629"/>
                  <a:pt x="265527" y="227153"/>
                  <a:pt x="262575" y="224939"/>
                </a:cubicBezTo>
                <a:lnTo>
                  <a:pt x="38233" y="54468"/>
                </a:lnTo>
                <a:lnTo>
                  <a:pt x="38233" y="334896"/>
                </a:lnTo>
                <a:lnTo>
                  <a:pt x="167377" y="209441"/>
                </a:lnTo>
                <a:lnTo>
                  <a:pt x="191730" y="233056"/>
                </a:lnTo>
                <a:lnTo>
                  <a:pt x="62586" y="358511"/>
                </a:lnTo>
                <a:lnTo>
                  <a:pt x="482489" y="357773"/>
                </a:lnTo>
                <a:close/>
                <a:moveTo>
                  <a:pt x="272169" y="190992"/>
                </a:moveTo>
                <a:lnTo>
                  <a:pt x="473634" y="36758"/>
                </a:lnTo>
                <a:lnTo>
                  <a:pt x="69966" y="36758"/>
                </a:lnTo>
                <a:lnTo>
                  <a:pt x="272169" y="190992"/>
                </a:lnTo>
                <a:close/>
              </a:path>
            </a:pathLst>
          </a:custGeom>
          <a:solidFill>
            <a:schemeClr val="accent3">
              <a:lumMod val="50000"/>
            </a:schemeClr>
          </a:solidFill>
          <a:ln>
            <a:noFill/>
          </a:ln>
        </p:spPr>
        <p:txBody>
          <a:bodyPr anchor="ctr"/>
          <a:lstStyle/>
          <a:p>
            <a:pPr fontAlgn="auto">
              <a:spcBef>
                <a:spcPts val="0"/>
              </a:spcBef>
              <a:spcAft>
                <a:spcPts val="0"/>
              </a:spcAft>
              <a:defRPr/>
            </a:pPr>
            <a:endParaRPr lang="en-US" dirty="0">
              <a:latin typeface="+mn-lt"/>
            </a:endParaRPr>
          </a:p>
        </p:txBody>
      </p:sp>
      <p:sp>
        <p:nvSpPr>
          <p:cNvPr id="130" name="Text Placeholder 129">
            <a:extLst>
              <a:ext uri="{FF2B5EF4-FFF2-40B4-BE49-F238E27FC236}"/>
            </a:extLst>
          </p:cNvPr>
          <p:cNvSpPr>
            <a:spLocks noGrp="1"/>
          </p:cNvSpPr>
          <p:nvPr>
            <p:ph type="body" sz="quarter" idx="12"/>
          </p:nvPr>
        </p:nvSpPr>
        <p:spPr>
          <a:xfrm rot="209042">
            <a:off x="4475163" y="1408113"/>
            <a:ext cx="1565275" cy="1246187"/>
          </a:xfrm>
        </p:spPr>
        <p:txBody>
          <a:bodyPr rtlCol="0">
            <a:normAutofit fontScale="92500" lnSpcReduction="10000"/>
          </a:bodyPr>
          <a:lstStyle/>
          <a:p>
            <a:pPr fontAlgn="auto">
              <a:spcAft>
                <a:spcPts val="0"/>
              </a:spcAft>
              <a:buFont typeface="Arial" panose="020B0604020202020204" pitchFamily="34" charset="0"/>
              <a:buNone/>
              <a:defRPr/>
            </a:pPr>
            <a:r>
              <a:rPr lang="ru-RU" sz="1600" dirty="0">
                <a:solidFill>
                  <a:srgbClr val="002060"/>
                </a:solidFill>
                <a:latin typeface="+mn-lt"/>
              </a:rPr>
              <a:t>ВЕЗДЕ, ГДЕ БЫ ЭТО НЕ ПРОИЗОШЛО, ЕСЛИ ВЫ НЕ ДОВОЛЬНЫ ЭТИМ</a:t>
            </a:r>
            <a:endParaRPr lang="ru-RU" sz="1600" dirty="0">
              <a:latin typeface="+mn-lt"/>
            </a:endParaRPr>
          </a:p>
          <a:p>
            <a:pPr fontAlgn="auto">
              <a:spcAft>
                <a:spcPts val="0"/>
              </a:spcAft>
              <a:buFont typeface="Arial" panose="020B0604020202020204" pitchFamily="34" charset="0"/>
              <a:buNone/>
              <a:defRPr/>
            </a:pPr>
            <a:endParaRPr lang="en-US" sz="1600" dirty="0">
              <a:latin typeface="+mn-lt"/>
            </a:endParaRPr>
          </a:p>
        </p:txBody>
      </p:sp>
      <p:sp>
        <p:nvSpPr>
          <p:cNvPr id="242" name="Freeform: Shape 4">
            <a:extLst>
              <a:ext uri="{FF2B5EF4-FFF2-40B4-BE49-F238E27FC236}"/>
            </a:extLst>
          </p:cNvPr>
          <p:cNvSpPr>
            <a:spLocks/>
          </p:cNvSpPr>
          <p:nvPr/>
        </p:nvSpPr>
        <p:spPr bwMode="auto">
          <a:xfrm>
            <a:off x="6269038" y="1220788"/>
            <a:ext cx="390525" cy="398462"/>
          </a:xfrm>
          <a:custGeom>
            <a:avLst/>
            <a:gdLst>
              <a:gd name="T0" fmla="*/ 388767 w 391122"/>
              <a:gd name="T1" fmla="*/ 372532 h 398502"/>
              <a:gd name="T2" fmla="*/ 286928 w 391122"/>
              <a:gd name="T3" fmla="*/ 259623 h 398502"/>
              <a:gd name="T4" fmla="*/ 320136 w 391122"/>
              <a:gd name="T5" fmla="*/ 162212 h 398502"/>
              <a:gd name="T6" fmla="*/ 162211 w 391122"/>
              <a:gd name="T7" fmla="*/ 4287 h 398502"/>
              <a:gd name="T8" fmla="*/ 4287 w 391122"/>
              <a:gd name="T9" fmla="*/ 162212 h 398502"/>
              <a:gd name="T10" fmla="*/ 162211 w 391122"/>
              <a:gd name="T11" fmla="*/ 320136 h 398502"/>
              <a:gd name="T12" fmla="*/ 262575 w 391122"/>
              <a:gd name="T13" fmla="*/ 283976 h 398502"/>
              <a:gd name="T14" fmla="*/ 362938 w 391122"/>
              <a:gd name="T15" fmla="*/ 395409 h 398502"/>
              <a:gd name="T16" fmla="*/ 388767 w 391122"/>
              <a:gd name="T17" fmla="*/ 372532 h 398502"/>
              <a:gd name="T18" fmla="*/ 162211 w 391122"/>
              <a:gd name="T19" fmla="*/ 286190 h 398502"/>
              <a:gd name="T20" fmla="*/ 38971 w 391122"/>
              <a:gd name="T21" fmla="*/ 162950 h 398502"/>
              <a:gd name="T22" fmla="*/ 162211 w 391122"/>
              <a:gd name="T23" fmla="*/ 39709 h 398502"/>
              <a:gd name="T24" fmla="*/ 285452 w 391122"/>
              <a:gd name="T25" fmla="*/ 162950 h 398502"/>
              <a:gd name="T26" fmla="*/ 162211 w 391122"/>
              <a:gd name="T27" fmla="*/ 286190 h 3985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1122" h="398502">
                <a:moveTo>
                  <a:pt x="388767" y="372532"/>
                </a:moveTo>
                <a:lnTo>
                  <a:pt x="286928" y="259623"/>
                </a:lnTo>
                <a:cubicBezTo>
                  <a:pt x="307591" y="233056"/>
                  <a:pt x="320136" y="199110"/>
                  <a:pt x="320136" y="162212"/>
                </a:cubicBezTo>
                <a:cubicBezTo>
                  <a:pt x="320136" y="75132"/>
                  <a:pt x="249291" y="4287"/>
                  <a:pt x="162211" y="4287"/>
                </a:cubicBezTo>
                <a:cubicBezTo>
                  <a:pt x="75131" y="4287"/>
                  <a:pt x="4287" y="75132"/>
                  <a:pt x="4287" y="162212"/>
                </a:cubicBezTo>
                <a:cubicBezTo>
                  <a:pt x="4287" y="249292"/>
                  <a:pt x="75131" y="320136"/>
                  <a:pt x="162211" y="320136"/>
                </a:cubicBezTo>
                <a:cubicBezTo>
                  <a:pt x="200586" y="320136"/>
                  <a:pt x="235270" y="306853"/>
                  <a:pt x="262575" y="283976"/>
                </a:cubicBezTo>
                <a:lnTo>
                  <a:pt x="362938" y="395409"/>
                </a:lnTo>
                <a:lnTo>
                  <a:pt x="388767" y="372532"/>
                </a:lnTo>
                <a:close/>
                <a:moveTo>
                  <a:pt x="162211" y="286190"/>
                </a:moveTo>
                <a:cubicBezTo>
                  <a:pt x="94318" y="286190"/>
                  <a:pt x="38971" y="230843"/>
                  <a:pt x="38971" y="162950"/>
                </a:cubicBezTo>
                <a:cubicBezTo>
                  <a:pt x="38971" y="95057"/>
                  <a:pt x="94318" y="39709"/>
                  <a:pt x="162211" y="39709"/>
                </a:cubicBezTo>
                <a:cubicBezTo>
                  <a:pt x="230104" y="39709"/>
                  <a:pt x="285452" y="95057"/>
                  <a:pt x="285452" y="162950"/>
                </a:cubicBezTo>
                <a:cubicBezTo>
                  <a:pt x="285452" y="230843"/>
                  <a:pt x="230104" y="286190"/>
                  <a:pt x="162211" y="286190"/>
                </a:cubicBezTo>
                <a:close/>
              </a:path>
            </a:pathLst>
          </a:custGeom>
          <a:solidFill>
            <a:schemeClr val="accent4">
              <a:lumMod val="50000"/>
            </a:schemeClr>
          </a:solidFill>
          <a:ln>
            <a:noFill/>
          </a:ln>
        </p:spPr>
        <p:txBody>
          <a:bodyPr anchor="ctr"/>
          <a:lstStyle/>
          <a:p>
            <a:pPr fontAlgn="auto">
              <a:spcBef>
                <a:spcPts val="0"/>
              </a:spcBef>
              <a:spcAft>
                <a:spcPts val="0"/>
              </a:spcAft>
              <a:defRPr/>
            </a:pPr>
            <a:endParaRPr lang="en-US" dirty="0">
              <a:latin typeface="+mn-lt"/>
            </a:endParaRPr>
          </a:p>
        </p:txBody>
      </p:sp>
      <p:sp>
        <p:nvSpPr>
          <p:cNvPr id="131" name="Text Placeholder 130">
            <a:extLst>
              <a:ext uri="{FF2B5EF4-FFF2-40B4-BE49-F238E27FC236}"/>
            </a:extLst>
          </p:cNvPr>
          <p:cNvSpPr>
            <a:spLocks noGrp="1"/>
          </p:cNvSpPr>
          <p:nvPr>
            <p:ph type="body" sz="quarter" idx="13"/>
          </p:nvPr>
        </p:nvSpPr>
        <p:spPr>
          <a:xfrm>
            <a:off x="6594475" y="1139825"/>
            <a:ext cx="1417638" cy="1252538"/>
          </a:xfrm>
        </p:spPr>
        <p:txBody>
          <a:bodyPr rtlCol="0">
            <a:normAutofit fontScale="62500" lnSpcReduction="20000"/>
          </a:bodyPr>
          <a:lstStyle/>
          <a:p>
            <a:pPr fontAlgn="auto">
              <a:spcAft>
                <a:spcPts val="0"/>
              </a:spcAft>
              <a:buFont typeface="Arial" panose="020B0604020202020204" pitchFamily="34" charset="0"/>
              <a:buNone/>
              <a:defRPr/>
            </a:pPr>
            <a:r>
              <a:rPr lang="ru-RU" dirty="0">
                <a:solidFill>
                  <a:srgbClr val="002060"/>
                </a:solidFill>
                <a:latin typeface="+mn-lt"/>
              </a:rPr>
              <a:t>Называйте это как хотите, если вас это задевает и это не прекращается</a:t>
            </a:r>
            <a:endParaRPr lang="ru-RU" dirty="0">
              <a:latin typeface="+mn-lt"/>
            </a:endParaRPr>
          </a:p>
          <a:p>
            <a:pPr fontAlgn="auto">
              <a:spcAft>
                <a:spcPts val="0"/>
              </a:spcAft>
              <a:buFont typeface="Arial" panose="020B0604020202020204" pitchFamily="34" charset="0"/>
              <a:buNone/>
              <a:defRPr/>
            </a:pPr>
            <a:endParaRPr lang="en-US" dirty="0">
              <a:latin typeface="+mn-lt"/>
            </a:endParaRPr>
          </a:p>
        </p:txBody>
      </p:sp>
      <p:sp>
        <p:nvSpPr>
          <p:cNvPr id="266" name="Freeform: Shape 22">
            <a:extLst>
              <a:ext uri="{FF2B5EF4-FFF2-40B4-BE49-F238E27FC236}"/>
            </a:extLst>
          </p:cNvPr>
          <p:cNvSpPr>
            <a:spLocks/>
          </p:cNvSpPr>
          <p:nvPr/>
        </p:nvSpPr>
        <p:spPr bwMode="auto">
          <a:xfrm>
            <a:off x="8135938" y="1219200"/>
            <a:ext cx="515937" cy="539750"/>
          </a:xfrm>
          <a:custGeom>
            <a:avLst/>
            <a:gdLst>
              <a:gd name="T0" fmla="*/ 614357 w 619892"/>
              <a:gd name="T1" fmla="*/ 226925 h 590373"/>
              <a:gd name="T2" fmla="*/ 381898 w 619892"/>
              <a:gd name="T3" fmla="*/ 226925 h 590373"/>
              <a:gd name="T4" fmla="*/ 311053 w 619892"/>
              <a:gd name="T5" fmla="*/ 5535 h 590373"/>
              <a:gd name="T6" fmla="*/ 237994 w 619892"/>
              <a:gd name="T7" fmla="*/ 226187 h 590373"/>
              <a:gd name="T8" fmla="*/ 5535 w 619892"/>
              <a:gd name="T9" fmla="*/ 225449 h 590373"/>
              <a:gd name="T10" fmla="*/ 7749 w 619892"/>
              <a:gd name="T11" fmla="*/ 226925 h 590373"/>
              <a:gd name="T12" fmla="*/ 5535 w 619892"/>
              <a:gd name="T13" fmla="*/ 226925 h 590373"/>
              <a:gd name="T14" fmla="*/ 193716 w 619892"/>
              <a:gd name="T15" fmla="*/ 363449 h 590373"/>
              <a:gd name="T16" fmla="*/ 122134 w 619892"/>
              <a:gd name="T17" fmla="*/ 584839 h 590373"/>
              <a:gd name="T18" fmla="*/ 310315 w 619892"/>
              <a:gd name="T19" fmla="*/ 448315 h 590373"/>
              <a:gd name="T20" fmla="*/ 497020 w 619892"/>
              <a:gd name="T21" fmla="*/ 585576 h 590373"/>
              <a:gd name="T22" fmla="*/ 426176 w 619892"/>
              <a:gd name="T23" fmla="*/ 364186 h 590373"/>
              <a:gd name="T24" fmla="*/ 614357 w 619892"/>
              <a:gd name="T25" fmla="*/ 226925 h 590373"/>
              <a:gd name="T26" fmla="*/ 433555 w 619892"/>
              <a:gd name="T27" fmla="*/ 498496 h 590373"/>
              <a:gd name="T28" fmla="*/ 309577 w 619892"/>
              <a:gd name="T29" fmla="*/ 407727 h 590373"/>
              <a:gd name="T30" fmla="*/ 184861 w 619892"/>
              <a:gd name="T31" fmla="*/ 498496 h 590373"/>
              <a:gd name="T32" fmla="*/ 232829 w 619892"/>
              <a:gd name="T33" fmla="*/ 351641 h 590373"/>
              <a:gd name="T34" fmla="*/ 108112 w 619892"/>
              <a:gd name="T35" fmla="*/ 260871 h 590373"/>
              <a:gd name="T36" fmla="*/ 109588 w 619892"/>
              <a:gd name="T37" fmla="*/ 260871 h 590373"/>
              <a:gd name="T38" fmla="*/ 107375 w 619892"/>
              <a:gd name="T39" fmla="*/ 259395 h 590373"/>
              <a:gd name="T40" fmla="*/ 261609 w 619892"/>
              <a:gd name="T41" fmla="*/ 260133 h 590373"/>
              <a:gd name="T42" fmla="*/ 310315 w 619892"/>
              <a:gd name="T43" fmla="*/ 113278 h 590373"/>
              <a:gd name="T44" fmla="*/ 357545 w 619892"/>
              <a:gd name="T45" fmla="*/ 260871 h 590373"/>
              <a:gd name="T46" fmla="*/ 512518 w 619892"/>
              <a:gd name="T47" fmla="*/ 260871 h 590373"/>
              <a:gd name="T48" fmla="*/ 387063 w 619892"/>
              <a:gd name="T49" fmla="*/ 352379 h 590373"/>
              <a:gd name="T50" fmla="*/ 433555 w 619892"/>
              <a:gd name="T51" fmla="*/ 498496 h 5903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19892" h="590373">
                <a:moveTo>
                  <a:pt x="614357" y="226925"/>
                </a:moveTo>
                <a:lnTo>
                  <a:pt x="381898" y="226925"/>
                </a:lnTo>
                <a:lnTo>
                  <a:pt x="311053" y="5535"/>
                </a:lnTo>
                <a:lnTo>
                  <a:pt x="237994" y="226187"/>
                </a:lnTo>
                <a:lnTo>
                  <a:pt x="5535" y="225449"/>
                </a:lnTo>
                <a:lnTo>
                  <a:pt x="7749" y="226925"/>
                </a:lnTo>
                <a:lnTo>
                  <a:pt x="5535" y="226925"/>
                </a:lnTo>
                <a:lnTo>
                  <a:pt x="193716" y="363449"/>
                </a:lnTo>
                <a:lnTo>
                  <a:pt x="122134" y="584839"/>
                </a:lnTo>
                <a:lnTo>
                  <a:pt x="310315" y="448315"/>
                </a:lnTo>
                <a:lnTo>
                  <a:pt x="497020" y="585576"/>
                </a:lnTo>
                <a:lnTo>
                  <a:pt x="426176" y="364186"/>
                </a:lnTo>
                <a:lnTo>
                  <a:pt x="614357" y="226925"/>
                </a:lnTo>
                <a:close/>
                <a:moveTo>
                  <a:pt x="433555" y="498496"/>
                </a:moveTo>
                <a:lnTo>
                  <a:pt x="309577" y="407727"/>
                </a:lnTo>
                <a:lnTo>
                  <a:pt x="184861" y="498496"/>
                </a:lnTo>
                <a:lnTo>
                  <a:pt x="232829" y="351641"/>
                </a:lnTo>
                <a:lnTo>
                  <a:pt x="108112" y="260871"/>
                </a:lnTo>
                <a:lnTo>
                  <a:pt x="109588" y="260871"/>
                </a:lnTo>
                <a:lnTo>
                  <a:pt x="107375" y="259395"/>
                </a:lnTo>
                <a:lnTo>
                  <a:pt x="261609" y="260133"/>
                </a:lnTo>
                <a:lnTo>
                  <a:pt x="310315" y="113278"/>
                </a:lnTo>
                <a:lnTo>
                  <a:pt x="357545" y="260871"/>
                </a:lnTo>
                <a:lnTo>
                  <a:pt x="512518" y="260871"/>
                </a:lnTo>
                <a:lnTo>
                  <a:pt x="387063" y="352379"/>
                </a:lnTo>
                <a:lnTo>
                  <a:pt x="433555" y="498496"/>
                </a:lnTo>
                <a:close/>
              </a:path>
            </a:pathLst>
          </a:custGeom>
          <a:solidFill>
            <a:schemeClr val="accent2">
              <a:lumMod val="50000"/>
            </a:schemeClr>
          </a:solidFill>
          <a:ln>
            <a:noFill/>
          </a:ln>
        </p:spPr>
        <p:txBody>
          <a:bodyPr anchor="ctr"/>
          <a:lstStyle/>
          <a:p>
            <a:pPr fontAlgn="auto">
              <a:spcBef>
                <a:spcPts val="0"/>
              </a:spcBef>
              <a:spcAft>
                <a:spcPts val="0"/>
              </a:spcAft>
              <a:defRPr/>
            </a:pPr>
            <a:endParaRPr lang="en-US" dirty="0">
              <a:latin typeface="+mn-lt"/>
            </a:endParaRPr>
          </a:p>
        </p:txBody>
      </p:sp>
      <p:sp>
        <p:nvSpPr>
          <p:cNvPr id="132" name="Text Placeholder 131">
            <a:extLst>
              <a:ext uri="{FF2B5EF4-FFF2-40B4-BE49-F238E27FC236}"/>
            </a:extLst>
          </p:cNvPr>
          <p:cNvSpPr>
            <a:spLocks noGrp="1"/>
          </p:cNvSpPr>
          <p:nvPr>
            <p:ph type="body" sz="quarter" idx="14"/>
          </p:nvPr>
        </p:nvSpPr>
        <p:spPr>
          <a:xfrm rot="21396341">
            <a:off x="8532813" y="1370013"/>
            <a:ext cx="1438275" cy="1114425"/>
          </a:xfrm>
        </p:spPr>
        <p:txBody>
          <a:bodyPr rtlCol="0">
            <a:normAutofit fontScale="62500" lnSpcReduction="20000"/>
          </a:bodyPr>
          <a:lstStyle/>
          <a:p>
            <a:pPr fontAlgn="auto">
              <a:spcAft>
                <a:spcPts val="0"/>
              </a:spcAft>
              <a:buFont typeface="Arial" panose="020B0604020202020204" pitchFamily="34" charset="0"/>
              <a:buNone/>
              <a:defRPr/>
            </a:pPr>
            <a:r>
              <a:rPr lang="ru-RU" dirty="0">
                <a:solidFill>
                  <a:srgbClr val="002060"/>
                </a:solidFill>
                <a:latin typeface="+mn-lt"/>
              </a:rPr>
              <a:t>Прекращение </a:t>
            </a:r>
            <a:r>
              <a:rPr lang="ru-RU" dirty="0" err="1">
                <a:solidFill>
                  <a:srgbClr val="002060"/>
                </a:solidFill>
                <a:latin typeface="+mn-lt"/>
              </a:rPr>
              <a:t>кибербуллинга</a:t>
            </a:r>
            <a:r>
              <a:rPr lang="ru-RU" dirty="0">
                <a:solidFill>
                  <a:srgbClr val="002060"/>
                </a:solidFill>
                <a:latin typeface="+mn-lt"/>
              </a:rPr>
              <a:t> - это не только призыв к хулиганам</a:t>
            </a:r>
            <a:endParaRPr lang="ru-RU" dirty="0">
              <a:latin typeface="+mn-lt"/>
            </a:endParaRPr>
          </a:p>
          <a:p>
            <a:pPr fontAlgn="auto">
              <a:spcAft>
                <a:spcPts val="0"/>
              </a:spcAft>
              <a:buFont typeface="Arial" panose="020B0604020202020204" pitchFamily="34" charset="0"/>
              <a:buNone/>
              <a:defRPr/>
            </a:pPr>
            <a:endParaRPr lang="en-US" dirty="0">
              <a:latin typeface="+mn-lt"/>
            </a:endParaRPr>
          </a:p>
        </p:txBody>
      </p:sp>
      <p:sp>
        <p:nvSpPr>
          <p:cNvPr id="270" name="Freeform: Shape 46">
            <a:extLst>
              <a:ext uri="{FF2B5EF4-FFF2-40B4-BE49-F238E27FC236}"/>
            </a:extLst>
          </p:cNvPr>
          <p:cNvSpPr>
            <a:spLocks/>
          </p:cNvSpPr>
          <p:nvPr/>
        </p:nvSpPr>
        <p:spPr bwMode="auto">
          <a:xfrm>
            <a:off x="10226675" y="1292225"/>
            <a:ext cx="406400" cy="473075"/>
          </a:xfrm>
          <a:custGeom>
            <a:avLst/>
            <a:gdLst>
              <a:gd name="T0" fmla="*/ 224201 w 442780"/>
              <a:gd name="T1" fmla="*/ 512747 h 516576"/>
              <a:gd name="T2" fmla="*/ 4287 w 442780"/>
              <a:gd name="T3" fmla="*/ 385817 h 516576"/>
              <a:gd name="T4" fmla="*/ 4287 w 442780"/>
              <a:gd name="T5" fmla="*/ 131955 h 516576"/>
              <a:gd name="T6" fmla="*/ 224201 w 442780"/>
              <a:gd name="T7" fmla="*/ 4287 h 516576"/>
              <a:gd name="T8" fmla="*/ 444115 w 442780"/>
              <a:gd name="T9" fmla="*/ 131217 h 516576"/>
              <a:gd name="T10" fmla="*/ 444115 w 442780"/>
              <a:gd name="T11" fmla="*/ 385079 h 516576"/>
              <a:gd name="T12" fmla="*/ 224201 w 442780"/>
              <a:gd name="T13" fmla="*/ 512747 h 516576"/>
              <a:gd name="T14" fmla="*/ 48565 w 442780"/>
              <a:gd name="T15" fmla="*/ 359988 h 516576"/>
              <a:gd name="T16" fmla="*/ 224201 w 442780"/>
              <a:gd name="T17" fmla="*/ 461827 h 516576"/>
              <a:gd name="T18" fmla="*/ 399837 w 442780"/>
              <a:gd name="T19" fmla="*/ 359988 h 516576"/>
              <a:gd name="T20" fmla="*/ 399837 w 442780"/>
              <a:gd name="T21" fmla="*/ 157046 h 516576"/>
              <a:gd name="T22" fmla="*/ 224201 w 442780"/>
              <a:gd name="T23" fmla="*/ 55206 h 516576"/>
              <a:gd name="T24" fmla="*/ 48565 w 442780"/>
              <a:gd name="T25" fmla="*/ 157046 h 516576"/>
              <a:gd name="T26" fmla="*/ 48565 w 442780"/>
              <a:gd name="T27" fmla="*/ 359988 h 5165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2780" h="516576">
                <a:moveTo>
                  <a:pt x="224201" y="512746"/>
                </a:moveTo>
                <a:lnTo>
                  <a:pt x="4287" y="385816"/>
                </a:lnTo>
                <a:lnTo>
                  <a:pt x="4287" y="131955"/>
                </a:lnTo>
                <a:lnTo>
                  <a:pt x="224201" y="4287"/>
                </a:lnTo>
                <a:lnTo>
                  <a:pt x="444115" y="131217"/>
                </a:lnTo>
                <a:lnTo>
                  <a:pt x="444115" y="385078"/>
                </a:lnTo>
                <a:lnTo>
                  <a:pt x="224201" y="512746"/>
                </a:lnTo>
                <a:close/>
                <a:moveTo>
                  <a:pt x="48565" y="359987"/>
                </a:moveTo>
                <a:lnTo>
                  <a:pt x="224201" y="461826"/>
                </a:lnTo>
                <a:lnTo>
                  <a:pt x="399837" y="359987"/>
                </a:lnTo>
                <a:lnTo>
                  <a:pt x="399837" y="157046"/>
                </a:lnTo>
                <a:lnTo>
                  <a:pt x="224201" y="55206"/>
                </a:lnTo>
                <a:lnTo>
                  <a:pt x="48565" y="157046"/>
                </a:lnTo>
                <a:lnTo>
                  <a:pt x="48565" y="359987"/>
                </a:lnTo>
                <a:close/>
              </a:path>
            </a:pathLst>
          </a:custGeom>
          <a:solidFill>
            <a:schemeClr val="tx2">
              <a:lumMod val="75000"/>
            </a:schemeClr>
          </a:solidFill>
          <a:ln>
            <a:noFill/>
          </a:ln>
        </p:spPr>
        <p:txBody>
          <a:bodyPr anchor="ctr"/>
          <a:lstStyle/>
          <a:p>
            <a:pPr fontAlgn="auto">
              <a:spcBef>
                <a:spcPts val="0"/>
              </a:spcBef>
              <a:spcAft>
                <a:spcPts val="0"/>
              </a:spcAft>
              <a:defRPr/>
            </a:pPr>
            <a:endParaRPr lang="en-US" dirty="0">
              <a:latin typeface="+mn-lt"/>
            </a:endParaRPr>
          </a:p>
        </p:txBody>
      </p:sp>
      <p:sp>
        <p:nvSpPr>
          <p:cNvPr id="133" name="Text Placeholder 132">
            <a:extLst>
              <a:ext uri="{FF2B5EF4-FFF2-40B4-BE49-F238E27FC236}"/>
            </a:extLst>
          </p:cNvPr>
          <p:cNvSpPr>
            <a:spLocks noGrp="1"/>
          </p:cNvSpPr>
          <p:nvPr>
            <p:ph type="body" sz="quarter" idx="15"/>
          </p:nvPr>
        </p:nvSpPr>
        <p:spPr>
          <a:xfrm rot="216274">
            <a:off x="10344150" y="1568450"/>
            <a:ext cx="1677988" cy="847725"/>
          </a:xfrm>
        </p:spPr>
        <p:txBody>
          <a:bodyPr rtlCol="0">
            <a:normAutofit fontScale="92500" lnSpcReduction="10000"/>
          </a:bodyPr>
          <a:lstStyle/>
          <a:p>
            <a:pPr fontAlgn="auto">
              <a:spcAft>
                <a:spcPts val="0"/>
              </a:spcAft>
              <a:buFont typeface="Arial" panose="020B0604020202020204" pitchFamily="34" charset="0"/>
              <a:buNone/>
              <a:defRPr/>
            </a:pPr>
            <a:r>
              <a:rPr lang="kk-KZ" sz="2000" dirty="0">
                <a:latin typeface="+mn-lt"/>
              </a:rPr>
              <a:t>Никто не заслуживает унижение </a:t>
            </a:r>
            <a:endParaRPr lang="en-US" sz="2000" dirty="0">
              <a:latin typeface="+mn-lt"/>
            </a:endParaRPr>
          </a:p>
        </p:txBody>
      </p:sp>
      <p:grpSp>
        <p:nvGrpSpPr>
          <p:cNvPr id="21518" name="Group 61"/>
          <p:cNvGrpSpPr>
            <a:grpSpLocks/>
          </p:cNvGrpSpPr>
          <p:nvPr/>
        </p:nvGrpSpPr>
        <p:grpSpPr bwMode="auto">
          <a:xfrm>
            <a:off x="822325" y="3929063"/>
            <a:ext cx="398463" cy="554037"/>
            <a:chOff x="4776413" y="2428251"/>
            <a:chExt cx="398502" cy="554951"/>
          </a:xfrm>
        </p:grpSpPr>
        <p:sp>
          <p:nvSpPr>
            <p:cNvPr id="21541" name="Freeform: Shape 37"/>
            <p:cNvSpPr>
              <a:spLocks/>
            </p:cNvSpPr>
            <p:nvPr/>
          </p:nvSpPr>
          <p:spPr bwMode="auto">
            <a:xfrm>
              <a:off x="4776413" y="2428251"/>
              <a:ext cx="398502" cy="103315"/>
            </a:xfrm>
            <a:custGeom>
              <a:avLst/>
              <a:gdLst>
                <a:gd name="T0" fmla="*/ 309577 w 398502"/>
                <a:gd name="T1" fmla="*/ 71952 h 103315"/>
                <a:gd name="T2" fmla="*/ 274893 w 398502"/>
                <a:gd name="T3" fmla="*/ 5535 h 103315"/>
                <a:gd name="T4" fmla="*/ 130251 w 398502"/>
                <a:gd name="T5" fmla="*/ 5535 h 103315"/>
                <a:gd name="T6" fmla="*/ 94829 w 398502"/>
                <a:gd name="T7" fmla="*/ 71952 h 103315"/>
                <a:gd name="T8" fmla="*/ 5535 w 398502"/>
                <a:gd name="T9" fmla="*/ 71952 h 103315"/>
                <a:gd name="T10" fmla="*/ 5535 w 398502"/>
                <a:gd name="T11" fmla="*/ 101470 h 103315"/>
                <a:gd name="T12" fmla="*/ 399609 w 398502"/>
                <a:gd name="T13" fmla="*/ 101470 h 103315"/>
                <a:gd name="T14" fmla="*/ 399609 w 398502"/>
                <a:gd name="T15" fmla="*/ 71952 h 103315"/>
                <a:gd name="T16" fmla="*/ 309577 w 398502"/>
                <a:gd name="T17" fmla="*/ 71952 h 103315"/>
                <a:gd name="T18" fmla="*/ 147962 w 398502"/>
                <a:gd name="T19" fmla="*/ 35053 h 103315"/>
                <a:gd name="T20" fmla="*/ 257182 w 398502"/>
                <a:gd name="T21" fmla="*/ 35053 h 103315"/>
                <a:gd name="T22" fmla="*/ 276369 w 398502"/>
                <a:gd name="T23" fmla="*/ 71952 h 103315"/>
                <a:gd name="T24" fmla="*/ 128037 w 398502"/>
                <a:gd name="T25" fmla="*/ 71952 h 103315"/>
                <a:gd name="T26" fmla="*/ 147962 w 398502"/>
                <a:gd name="T27" fmla="*/ 35053 h 1033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8502"/>
                <a:gd name="T43" fmla="*/ 0 h 103315"/>
                <a:gd name="T44" fmla="*/ 398502 w 398502"/>
                <a:gd name="T45" fmla="*/ 103315 h 1033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8502" h="103315">
                  <a:moveTo>
                    <a:pt x="309577" y="71952"/>
                  </a:moveTo>
                  <a:lnTo>
                    <a:pt x="274893" y="5535"/>
                  </a:lnTo>
                  <a:lnTo>
                    <a:pt x="130251" y="5535"/>
                  </a:lnTo>
                  <a:lnTo>
                    <a:pt x="94829" y="71952"/>
                  </a:lnTo>
                  <a:lnTo>
                    <a:pt x="5535" y="71952"/>
                  </a:lnTo>
                  <a:lnTo>
                    <a:pt x="5535" y="101470"/>
                  </a:lnTo>
                  <a:lnTo>
                    <a:pt x="399609" y="101470"/>
                  </a:lnTo>
                  <a:lnTo>
                    <a:pt x="399609" y="71952"/>
                  </a:lnTo>
                  <a:lnTo>
                    <a:pt x="309577" y="71952"/>
                  </a:lnTo>
                  <a:close/>
                  <a:moveTo>
                    <a:pt x="147962" y="35053"/>
                  </a:moveTo>
                  <a:lnTo>
                    <a:pt x="257182" y="35053"/>
                  </a:lnTo>
                  <a:lnTo>
                    <a:pt x="276369" y="71952"/>
                  </a:lnTo>
                  <a:lnTo>
                    <a:pt x="128037" y="71952"/>
                  </a:lnTo>
                  <a:lnTo>
                    <a:pt x="147962" y="35053"/>
                  </a:lnTo>
                  <a:close/>
                </a:path>
              </a:pathLst>
            </a:custGeom>
            <a:solidFill>
              <a:srgbClr val="000000"/>
            </a:solidFill>
            <a:ln w="9525">
              <a:noFill/>
              <a:round/>
              <a:headEnd/>
              <a:tailEnd/>
            </a:ln>
          </p:spPr>
          <p:txBody>
            <a:bodyPr anchor="ctr"/>
            <a:lstStyle/>
            <a:p>
              <a:endParaRPr lang="ru-RU"/>
            </a:p>
          </p:txBody>
        </p:sp>
        <p:sp>
          <p:nvSpPr>
            <p:cNvPr id="21542" name="Freeform: Shape 38"/>
            <p:cNvSpPr>
              <a:spLocks/>
            </p:cNvSpPr>
            <p:nvPr/>
          </p:nvSpPr>
          <p:spPr bwMode="auto">
            <a:xfrm>
              <a:off x="5000456" y="2555574"/>
              <a:ext cx="44278" cy="361604"/>
            </a:xfrm>
            <a:custGeom>
              <a:avLst/>
              <a:gdLst>
                <a:gd name="T0" fmla="*/ 5631 w 44278"/>
                <a:gd name="T1" fmla="*/ 357573 h 361603"/>
                <a:gd name="T2" fmla="*/ 11818 w 44278"/>
                <a:gd name="T3" fmla="*/ 5631 h 361603"/>
                <a:gd name="T4" fmla="*/ 41331 w 44278"/>
                <a:gd name="T5" fmla="*/ 6150 h 361603"/>
                <a:gd name="T6" fmla="*/ 35144 w 44278"/>
                <a:gd name="T7" fmla="*/ 358092 h 361603"/>
                <a:gd name="T8" fmla="*/ 0 60000 65536"/>
                <a:gd name="T9" fmla="*/ 0 60000 65536"/>
                <a:gd name="T10" fmla="*/ 0 60000 65536"/>
                <a:gd name="T11" fmla="*/ 0 60000 65536"/>
                <a:gd name="T12" fmla="*/ 0 w 44278"/>
                <a:gd name="T13" fmla="*/ 0 h 361603"/>
                <a:gd name="T14" fmla="*/ 44278 w 44278"/>
                <a:gd name="T15" fmla="*/ 361603 h 361603"/>
              </a:gdLst>
              <a:ahLst/>
              <a:cxnLst>
                <a:cxn ang="T8">
                  <a:pos x="T0" y="T1"/>
                </a:cxn>
                <a:cxn ang="T9">
                  <a:pos x="T2" y="T3"/>
                </a:cxn>
                <a:cxn ang="T10">
                  <a:pos x="T4" y="T5"/>
                </a:cxn>
                <a:cxn ang="T11">
                  <a:pos x="T6" y="T7"/>
                </a:cxn>
              </a:cxnLst>
              <a:rect l="T12" t="T13" r="T14" b="T15"/>
              <a:pathLst>
                <a:path w="44278" h="361603">
                  <a:moveTo>
                    <a:pt x="5631" y="357571"/>
                  </a:moveTo>
                  <a:lnTo>
                    <a:pt x="11818" y="5631"/>
                  </a:lnTo>
                  <a:lnTo>
                    <a:pt x="41331" y="6150"/>
                  </a:lnTo>
                  <a:lnTo>
                    <a:pt x="35144" y="358090"/>
                  </a:lnTo>
                  <a:lnTo>
                    <a:pt x="5631" y="357571"/>
                  </a:lnTo>
                  <a:close/>
                </a:path>
              </a:pathLst>
            </a:custGeom>
            <a:solidFill>
              <a:srgbClr val="000000"/>
            </a:solidFill>
            <a:ln w="9525">
              <a:noFill/>
              <a:round/>
              <a:headEnd/>
              <a:tailEnd/>
            </a:ln>
          </p:spPr>
          <p:txBody>
            <a:bodyPr anchor="ctr"/>
            <a:lstStyle/>
            <a:p>
              <a:endParaRPr lang="ru-RU"/>
            </a:p>
          </p:txBody>
        </p:sp>
        <p:sp>
          <p:nvSpPr>
            <p:cNvPr id="21543" name="Freeform: Shape 39"/>
            <p:cNvSpPr>
              <a:spLocks/>
            </p:cNvSpPr>
            <p:nvPr/>
          </p:nvSpPr>
          <p:spPr bwMode="auto">
            <a:xfrm>
              <a:off x="4910263" y="2554775"/>
              <a:ext cx="44278" cy="361604"/>
            </a:xfrm>
            <a:custGeom>
              <a:avLst/>
              <a:gdLst>
                <a:gd name="T0" fmla="*/ 5631 w 44278"/>
                <a:gd name="T1" fmla="*/ 6150 h 361603"/>
                <a:gd name="T2" fmla="*/ 35144 w 44278"/>
                <a:gd name="T3" fmla="*/ 5631 h 361603"/>
                <a:gd name="T4" fmla="*/ 41336 w 44278"/>
                <a:gd name="T5" fmla="*/ 357573 h 361603"/>
                <a:gd name="T6" fmla="*/ 11823 w 44278"/>
                <a:gd name="T7" fmla="*/ 358092 h 361603"/>
                <a:gd name="T8" fmla="*/ 0 60000 65536"/>
                <a:gd name="T9" fmla="*/ 0 60000 65536"/>
                <a:gd name="T10" fmla="*/ 0 60000 65536"/>
                <a:gd name="T11" fmla="*/ 0 60000 65536"/>
                <a:gd name="T12" fmla="*/ 0 w 44278"/>
                <a:gd name="T13" fmla="*/ 0 h 361603"/>
                <a:gd name="T14" fmla="*/ 44278 w 44278"/>
                <a:gd name="T15" fmla="*/ 361603 h 361603"/>
              </a:gdLst>
              <a:ahLst/>
              <a:cxnLst>
                <a:cxn ang="T8">
                  <a:pos x="T0" y="T1"/>
                </a:cxn>
                <a:cxn ang="T9">
                  <a:pos x="T2" y="T3"/>
                </a:cxn>
                <a:cxn ang="T10">
                  <a:pos x="T4" y="T5"/>
                </a:cxn>
                <a:cxn ang="T11">
                  <a:pos x="T6" y="T7"/>
                </a:cxn>
              </a:cxnLst>
              <a:rect l="T12" t="T13" r="T14" b="T15"/>
              <a:pathLst>
                <a:path w="44278" h="361603">
                  <a:moveTo>
                    <a:pt x="5631" y="6150"/>
                  </a:moveTo>
                  <a:lnTo>
                    <a:pt x="35144" y="5631"/>
                  </a:lnTo>
                  <a:lnTo>
                    <a:pt x="41336" y="357571"/>
                  </a:lnTo>
                  <a:lnTo>
                    <a:pt x="11823" y="358090"/>
                  </a:lnTo>
                  <a:lnTo>
                    <a:pt x="5631" y="6150"/>
                  </a:lnTo>
                  <a:close/>
                </a:path>
              </a:pathLst>
            </a:custGeom>
            <a:solidFill>
              <a:srgbClr val="000000"/>
            </a:solidFill>
            <a:ln w="9525">
              <a:noFill/>
              <a:round/>
              <a:headEnd/>
              <a:tailEnd/>
            </a:ln>
          </p:spPr>
          <p:txBody>
            <a:bodyPr anchor="ctr"/>
            <a:lstStyle/>
            <a:p>
              <a:endParaRPr lang="ru-RU"/>
            </a:p>
          </p:txBody>
        </p:sp>
        <p:sp>
          <p:nvSpPr>
            <p:cNvPr id="21544" name="Freeform: Shape 40"/>
            <p:cNvSpPr>
              <a:spLocks/>
            </p:cNvSpPr>
            <p:nvPr/>
          </p:nvSpPr>
          <p:spPr bwMode="auto">
            <a:xfrm>
              <a:off x="4802980" y="2555181"/>
              <a:ext cx="346844" cy="428021"/>
            </a:xfrm>
            <a:custGeom>
              <a:avLst/>
              <a:gdLst>
                <a:gd name="T0" fmla="*/ 332454 w 346844"/>
                <a:gd name="T1" fmla="*/ 423964 h 428020"/>
                <a:gd name="T2" fmla="*/ 20294 w 346844"/>
                <a:gd name="T3" fmla="*/ 423964 h 428020"/>
                <a:gd name="T4" fmla="*/ 5535 w 346844"/>
                <a:gd name="T5" fmla="*/ 6273 h 428020"/>
                <a:gd name="T6" fmla="*/ 35053 w 346844"/>
                <a:gd name="T7" fmla="*/ 5535 h 428020"/>
                <a:gd name="T8" fmla="*/ 48337 w 346844"/>
                <a:gd name="T9" fmla="*/ 394445 h 428020"/>
                <a:gd name="T10" fmla="*/ 303673 w 346844"/>
                <a:gd name="T11" fmla="*/ 394445 h 428020"/>
                <a:gd name="T12" fmla="*/ 317695 w 346844"/>
                <a:gd name="T13" fmla="*/ 5535 h 428020"/>
                <a:gd name="T14" fmla="*/ 347213 w 346844"/>
                <a:gd name="T15" fmla="*/ 6273 h 428020"/>
                <a:gd name="T16" fmla="*/ 0 60000 65536"/>
                <a:gd name="T17" fmla="*/ 0 60000 65536"/>
                <a:gd name="T18" fmla="*/ 0 60000 65536"/>
                <a:gd name="T19" fmla="*/ 0 60000 65536"/>
                <a:gd name="T20" fmla="*/ 0 60000 65536"/>
                <a:gd name="T21" fmla="*/ 0 60000 65536"/>
                <a:gd name="T22" fmla="*/ 0 60000 65536"/>
                <a:gd name="T23" fmla="*/ 0 60000 65536"/>
                <a:gd name="T24" fmla="*/ 0 w 346844"/>
                <a:gd name="T25" fmla="*/ 0 h 428020"/>
                <a:gd name="T26" fmla="*/ 346844 w 346844"/>
                <a:gd name="T27" fmla="*/ 428020 h 4280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6844" h="428020">
                  <a:moveTo>
                    <a:pt x="332454" y="423962"/>
                  </a:moveTo>
                  <a:lnTo>
                    <a:pt x="20294" y="423962"/>
                  </a:lnTo>
                  <a:lnTo>
                    <a:pt x="5535" y="6273"/>
                  </a:lnTo>
                  <a:lnTo>
                    <a:pt x="35053" y="5535"/>
                  </a:lnTo>
                  <a:lnTo>
                    <a:pt x="48337" y="394443"/>
                  </a:lnTo>
                  <a:lnTo>
                    <a:pt x="303673" y="394443"/>
                  </a:lnTo>
                  <a:lnTo>
                    <a:pt x="317695" y="5535"/>
                  </a:lnTo>
                  <a:lnTo>
                    <a:pt x="347213" y="6273"/>
                  </a:lnTo>
                  <a:lnTo>
                    <a:pt x="332454" y="423962"/>
                  </a:lnTo>
                  <a:close/>
                </a:path>
              </a:pathLst>
            </a:custGeom>
            <a:solidFill>
              <a:srgbClr val="000000"/>
            </a:solidFill>
            <a:ln w="9525">
              <a:noFill/>
              <a:round/>
              <a:headEnd/>
              <a:tailEnd/>
            </a:ln>
          </p:spPr>
          <p:txBody>
            <a:bodyPr anchor="ctr"/>
            <a:lstStyle/>
            <a:p>
              <a:endParaRPr lang="ru-RU"/>
            </a:p>
          </p:txBody>
        </p:sp>
      </p:grpSp>
      <p:sp>
        <p:nvSpPr>
          <p:cNvPr id="153" name="Text Placeholder 152">
            <a:extLst>
              <a:ext uri="{FF2B5EF4-FFF2-40B4-BE49-F238E27FC236}"/>
            </a:extLst>
          </p:cNvPr>
          <p:cNvSpPr>
            <a:spLocks noGrp="1"/>
          </p:cNvSpPr>
          <p:nvPr>
            <p:ph type="body" sz="quarter" idx="35"/>
          </p:nvPr>
        </p:nvSpPr>
        <p:spPr>
          <a:xfrm>
            <a:off x="211138" y="4705350"/>
            <a:ext cx="1606550" cy="1695450"/>
          </a:xfrm>
        </p:spPr>
        <p:txBody>
          <a:bodyPr rtlCol="0">
            <a:normAutofit fontScale="85000" lnSpcReduction="10000"/>
          </a:bodyPr>
          <a:lstStyle/>
          <a:p>
            <a:pPr fontAlgn="auto">
              <a:lnSpc>
                <a:spcPts val="1900"/>
              </a:lnSpc>
              <a:spcBef>
                <a:spcPts val="0"/>
              </a:spcBef>
              <a:spcAft>
                <a:spcPts val="0"/>
              </a:spcAft>
              <a:buFont typeface="Arial" panose="020B0604020202020204" pitchFamily="34" charset="0"/>
              <a:buNone/>
              <a:defRPr/>
            </a:pPr>
            <a:r>
              <a:rPr lang="ru-RU" dirty="0">
                <a:solidFill>
                  <a:srgbClr val="002060"/>
                </a:solidFill>
                <a:latin typeface="+mn-lt"/>
              </a:rPr>
              <a:t>НО ЕСЛИ ЭТО ВАС ЗАДЕВАЕТ, ТОГДА ШУТКА ЗАШЛА СЛИШКОМ ДАЛЕКО</a:t>
            </a:r>
            <a:endParaRPr lang="ru-RU" dirty="0">
              <a:latin typeface="+mn-lt"/>
            </a:endParaRPr>
          </a:p>
          <a:p>
            <a:pPr fontAlgn="auto">
              <a:lnSpc>
                <a:spcPts val="1900"/>
              </a:lnSpc>
              <a:spcBef>
                <a:spcPts val="0"/>
              </a:spcBef>
              <a:spcAft>
                <a:spcPts val="0"/>
              </a:spcAft>
              <a:buFont typeface="Arial" panose="020B0604020202020204" pitchFamily="34" charset="0"/>
              <a:buNone/>
              <a:defRPr/>
            </a:pPr>
            <a:endParaRPr lang="en-US" dirty="0">
              <a:latin typeface="+mn-lt"/>
            </a:endParaRPr>
          </a:p>
        </p:txBody>
      </p:sp>
      <p:grpSp>
        <p:nvGrpSpPr>
          <p:cNvPr id="21520" name="Group 69"/>
          <p:cNvGrpSpPr>
            <a:grpSpLocks/>
          </p:cNvGrpSpPr>
          <p:nvPr/>
        </p:nvGrpSpPr>
        <p:grpSpPr bwMode="auto">
          <a:xfrm>
            <a:off x="2141538" y="4492625"/>
            <a:ext cx="406400" cy="406400"/>
            <a:chOff x="8604984" y="4822953"/>
            <a:chExt cx="405882" cy="405882"/>
          </a:xfrm>
        </p:grpSpPr>
        <p:sp>
          <p:nvSpPr>
            <p:cNvPr id="21539" name="Freeform: Shape 35"/>
            <p:cNvSpPr>
              <a:spLocks/>
            </p:cNvSpPr>
            <p:nvPr/>
          </p:nvSpPr>
          <p:spPr bwMode="auto">
            <a:xfrm>
              <a:off x="8604984" y="4822953"/>
              <a:ext cx="405882" cy="405882"/>
            </a:xfrm>
            <a:custGeom>
              <a:avLst/>
              <a:gdLst>
                <a:gd name="T0" fmla="*/ 401825 w 405881"/>
                <a:gd name="T1" fmla="*/ 401825 h 405881"/>
                <a:gd name="T2" fmla="*/ 5535 w 405881"/>
                <a:gd name="T3" fmla="*/ 401825 h 405881"/>
                <a:gd name="T4" fmla="*/ 5535 w 405881"/>
                <a:gd name="T5" fmla="*/ 5535 h 405881"/>
                <a:gd name="T6" fmla="*/ 401825 w 405881"/>
                <a:gd name="T7" fmla="*/ 5535 h 405881"/>
                <a:gd name="T8" fmla="*/ 401825 w 405881"/>
                <a:gd name="T9" fmla="*/ 401825 h 405881"/>
                <a:gd name="T10" fmla="*/ 44647 w 405881"/>
                <a:gd name="T11" fmla="*/ 364927 h 405881"/>
                <a:gd name="T12" fmla="*/ 363451 w 405881"/>
                <a:gd name="T13" fmla="*/ 364927 h 405881"/>
                <a:gd name="T14" fmla="*/ 363451 w 405881"/>
                <a:gd name="T15" fmla="*/ 42433 h 405881"/>
                <a:gd name="T16" fmla="*/ 44647 w 405881"/>
                <a:gd name="T17" fmla="*/ 42433 h 405881"/>
                <a:gd name="T18" fmla="*/ 44647 w 405881"/>
                <a:gd name="T19" fmla="*/ 364927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5881"/>
                <a:gd name="T31" fmla="*/ 0 h 405881"/>
                <a:gd name="T32" fmla="*/ 405881 w 405881"/>
                <a:gd name="T33" fmla="*/ 405881 h 4058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5881" h="405881">
                  <a:moveTo>
                    <a:pt x="401823" y="401823"/>
                  </a:moveTo>
                  <a:lnTo>
                    <a:pt x="5535" y="401823"/>
                  </a:lnTo>
                  <a:lnTo>
                    <a:pt x="5535" y="5535"/>
                  </a:lnTo>
                  <a:lnTo>
                    <a:pt x="401823" y="5535"/>
                  </a:lnTo>
                  <a:lnTo>
                    <a:pt x="401823" y="401823"/>
                  </a:lnTo>
                  <a:close/>
                  <a:moveTo>
                    <a:pt x="44647" y="364925"/>
                  </a:moveTo>
                  <a:lnTo>
                    <a:pt x="363449" y="364925"/>
                  </a:lnTo>
                  <a:lnTo>
                    <a:pt x="363449" y="42433"/>
                  </a:lnTo>
                  <a:lnTo>
                    <a:pt x="44647" y="42433"/>
                  </a:lnTo>
                  <a:lnTo>
                    <a:pt x="44647" y="364925"/>
                  </a:lnTo>
                  <a:close/>
                </a:path>
              </a:pathLst>
            </a:custGeom>
            <a:solidFill>
              <a:srgbClr val="000000"/>
            </a:solidFill>
            <a:ln w="9525">
              <a:noFill/>
              <a:round/>
              <a:headEnd/>
              <a:tailEnd/>
            </a:ln>
          </p:spPr>
          <p:txBody>
            <a:bodyPr anchor="ctr"/>
            <a:lstStyle/>
            <a:p>
              <a:endParaRPr lang="ru-RU"/>
            </a:p>
          </p:txBody>
        </p:sp>
        <p:sp>
          <p:nvSpPr>
            <p:cNvPr id="21540" name="Freeform: Shape 36"/>
            <p:cNvSpPr>
              <a:spLocks/>
            </p:cNvSpPr>
            <p:nvPr/>
          </p:nvSpPr>
          <p:spPr bwMode="auto">
            <a:xfrm>
              <a:off x="8732653" y="4905605"/>
              <a:ext cx="147593" cy="236149"/>
            </a:xfrm>
            <a:custGeom>
              <a:avLst/>
              <a:gdLst>
                <a:gd name="T0" fmla="*/ 31364 w 147593"/>
                <a:gd name="T1" fmla="*/ 237256 h 236149"/>
                <a:gd name="T2" fmla="*/ 5535 w 147593"/>
                <a:gd name="T3" fmla="*/ 211428 h 236149"/>
                <a:gd name="T4" fmla="*/ 95566 w 147593"/>
                <a:gd name="T5" fmla="*/ 121396 h 236149"/>
                <a:gd name="T6" fmla="*/ 5535 w 147593"/>
                <a:gd name="T7" fmla="*/ 31364 h 236149"/>
                <a:gd name="T8" fmla="*/ 32101 w 147593"/>
                <a:gd name="T9" fmla="*/ 5535 h 236149"/>
                <a:gd name="T10" fmla="*/ 147224 w 147593"/>
                <a:gd name="T11" fmla="*/ 121396 h 236149"/>
                <a:gd name="T12" fmla="*/ 0 60000 65536"/>
                <a:gd name="T13" fmla="*/ 0 60000 65536"/>
                <a:gd name="T14" fmla="*/ 0 60000 65536"/>
                <a:gd name="T15" fmla="*/ 0 60000 65536"/>
                <a:gd name="T16" fmla="*/ 0 60000 65536"/>
                <a:gd name="T17" fmla="*/ 0 60000 65536"/>
                <a:gd name="T18" fmla="*/ 0 w 147593"/>
                <a:gd name="T19" fmla="*/ 0 h 236149"/>
                <a:gd name="T20" fmla="*/ 147593 w 147593"/>
                <a:gd name="T21" fmla="*/ 236149 h 236149"/>
              </a:gdLst>
              <a:ahLst/>
              <a:cxnLst>
                <a:cxn ang="T12">
                  <a:pos x="T0" y="T1"/>
                </a:cxn>
                <a:cxn ang="T13">
                  <a:pos x="T2" y="T3"/>
                </a:cxn>
                <a:cxn ang="T14">
                  <a:pos x="T4" y="T5"/>
                </a:cxn>
                <a:cxn ang="T15">
                  <a:pos x="T6" y="T7"/>
                </a:cxn>
                <a:cxn ang="T16">
                  <a:pos x="T8" y="T9"/>
                </a:cxn>
                <a:cxn ang="T17">
                  <a:pos x="T10" y="T11"/>
                </a:cxn>
              </a:cxnLst>
              <a:rect l="T18" t="T19" r="T20" b="T21"/>
              <a:pathLst>
                <a:path w="147593" h="236149">
                  <a:moveTo>
                    <a:pt x="31364" y="237256"/>
                  </a:moveTo>
                  <a:lnTo>
                    <a:pt x="5535" y="211428"/>
                  </a:lnTo>
                  <a:lnTo>
                    <a:pt x="95566" y="121396"/>
                  </a:lnTo>
                  <a:lnTo>
                    <a:pt x="5535" y="31364"/>
                  </a:lnTo>
                  <a:lnTo>
                    <a:pt x="32101" y="5535"/>
                  </a:lnTo>
                  <a:lnTo>
                    <a:pt x="147224" y="121396"/>
                  </a:lnTo>
                  <a:lnTo>
                    <a:pt x="31364" y="237256"/>
                  </a:lnTo>
                  <a:close/>
                </a:path>
              </a:pathLst>
            </a:custGeom>
            <a:solidFill>
              <a:srgbClr val="000000"/>
            </a:solidFill>
            <a:ln w="9525">
              <a:noFill/>
              <a:round/>
              <a:headEnd/>
              <a:tailEnd/>
            </a:ln>
          </p:spPr>
          <p:txBody>
            <a:bodyPr anchor="ctr"/>
            <a:lstStyle/>
            <a:p>
              <a:endParaRPr lang="ru-RU"/>
            </a:p>
          </p:txBody>
        </p:sp>
      </p:grpSp>
      <p:sp>
        <p:nvSpPr>
          <p:cNvPr id="21521" name="Freeform: Shape 19"/>
          <p:cNvSpPr>
            <a:spLocks/>
          </p:cNvSpPr>
          <p:nvPr/>
        </p:nvSpPr>
        <p:spPr bwMode="auto">
          <a:xfrm>
            <a:off x="3333750" y="3875088"/>
            <a:ext cx="611188" cy="655637"/>
          </a:xfrm>
          <a:custGeom>
            <a:avLst/>
            <a:gdLst>
              <a:gd name="T0" fmla="*/ 288481 w 612512"/>
              <a:gd name="T1" fmla="*/ 5525 h 656790"/>
              <a:gd name="T2" fmla="*/ 37379 w 612512"/>
              <a:gd name="T3" fmla="*/ 256729 h 656790"/>
              <a:gd name="T4" fmla="*/ 43269 w 612512"/>
              <a:gd name="T5" fmla="*/ 323767 h 656790"/>
              <a:gd name="T6" fmla="*/ 8660 w 612512"/>
              <a:gd name="T7" fmla="*/ 521931 h 656790"/>
              <a:gd name="T8" fmla="*/ 5715 w 612512"/>
              <a:gd name="T9" fmla="*/ 532245 h 656790"/>
              <a:gd name="T10" fmla="*/ 11606 w 612512"/>
              <a:gd name="T11" fmla="*/ 541821 h 656790"/>
              <a:gd name="T12" fmla="*/ 198644 w 612512"/>
              <a:gd name="T13" fmla="*/ 594125 h 656790"/>
              <a:gd name="T14" fmla="*/ 304681 w 612512"/>
              <a:gd name="T15" fmla="*/ 655269 h 656790"/>
              <a:gd name="T16" fmla="*/ 411456 w 612512"/>
              <a:gd name="T17" fmla="*/ 594125 h 656790"/>
              <a:gd name="T18" fmla="*/ 602176 w 612512"/>
              <a:gd name="T19" fmla="*/ 541821 h 656790"/>
              <a:gd name="T20" fmla="*/ 608067 w 612512"/>
              <a:gd name="T21" fmla="*/ 532245 h 656790"/>
              <a:gd name="T22" fmla="*/ 605121 w 612512"/>
              <a:gd name="T23" fmla="*/ 521194 h 656790"/>
              <a:gd name="T24" fmla="*/ 566829 w 612512"/>
              <a:gd name="T25" fmla="*/ 334817 h 656790"/>
              <a:gd name="T26" fmla="*/ 572720 w 612512"/>
              <a:gd name="T27" fmla="*/ 267043 h 656790"/>
              <a:gd name="T28" fmla="*/ 415137 w 612512"/>
              <a:gd name="T29" fmla="*/ 62985 h 656790"/>
              <a:gd name="T30" fmla="*/ 288481 w 612512"/>
              <a:gd name="T31" fmla="*/ 5525 h 656790"/>
              <a:gd name="T32" fmla="*/ 288481 w 612512"/>
              <a:gd name="T33" fmla="*/ 5525 h 656790"/>
              <a:gd name="T34" fmla="*/ 403355 w 612512"/>
              <a:gd name="T35" fmla="*/ 222843 h 656790"/>
              <a:gd name="T36" fmla="*/ 462265 w 612512"/>
              <a:gd name="T37" fmla="*/ 377544 h 656790"/>
              <a:gd name="T38" fmla="*/ 394518 w 612512"/>
              <a:gd name="T39" fmla="*/ 573498 h 656790"/>
              <a:gd name="T40" fmla="*/ 394518 w 612512"/>
              <a:gd name="T41" fmla="*/ 574235 h 656790"/>
              <a:gd name="T42" fmla="*/ 306890 w 612512"/>
              <a:gd name="T43" fmla="*/ 628748 h 656790"/>
              <a:gd name="T44" fmla="*/ 219262 w 612512"/>
              <a:gd name="T45" fmla="*/ 574235 h 656790"/>
              <a:gd name="T46" fmla="*/ 218526 w 612512"/>
              <a:gd name="T47" fmla="*/ 573498 h 656790"/>
              <a:gd name="T48" fmla="*/ 151516 w 612512"/>
              <a:gd name="T49" fmla="*/ 416587 h 656790"/>
              <a:gd name="T50" fmla="*/ 265654 w 612512"/>
              <a:gd name="T51" fmla="*/ 317874 h 656790"/>
              <a:gd name="T52" fmla="*/ 296581 w 612512"/>
              <a:gd name="T53" fmla="*/ 309770 h 656790"/>
              <a:gd name="T54" fmla="*/ 403355 w 612512"/>
              <a:gd name="T55" fmla="*/ 222843 h 656790"/>
              <a:gd name="T56" fmla="*/ 403355 w 612512"/>
              <a:gd name="T57" fmla="*/ 222843 h 656790"/>
              <a:gd name="T58" fmla="*/ 228835 w 612512"/>
              <a:gd name="T59" fmla="*/ 373124 h 656790"/>
              <a:gd name="T60" fmla="*/ 207481 w 612512"/>
              <a:gd name="T61" fmla="*/ 394487 h 656790"/>
              <a:gd name="T62" fmla="*/ 228835 w 612512"/>
              <a:gd name="T63" fmla="*/ 415851 h 656790"/>
              <a:gd name="T64" fmla="*/ 250190 w 612512"/>
              <a:gd name="T65" fmla="*/ 394487 h 656790"/>
              <a:gd name="T66" fmla="*/ 228835 w 612512"/>
              <a:gd name="T67" fmla="*/ 373124 h 656790"/>
              <a:gd name="T68" fmla="*/ 228835 w 612512"/>
              <a:gd name="T69" fmla="*/ 373124 h 656790"/>
              <a:gd name="T70" fmla="*/ 384210 w 612512"/>
              <a:gd name="T71" fmla="*/ 373124 h 656790"/>
              <a:gd name="T72" fmla="*/ 362854 w 612512"/>
              <a:gd name="T73" fmla="*/ 394487 h 656790"/>
              <a:gd name="T74" fmla="*/ 384210 w 612512"/>
              <a:gd name="T75" fmla="*/ 415851 h 656790"/>
              <a:gd name="T76" fmla="*/ 405564 w 612512"/>
              <a:gd name="T77" fmla="*/ 394487 h 656790"/>
              <a:gd name="T78" fmla="*/ 384210 w 612512"/>
              <a:gd name="T79" fmla="*/ 373124 h 656790"/>
              <a:gd name="T80" fmla="*/ 384210 w 612512"/>
              <a:gd name="T81" fmla="*/ 373124 h 6567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2512"/>
              <a:gd name="T124" fmla="*/ 0 h 656790"/>
              <a:gd name="T125" fmla="*/ 612512 w 612512"/>
              <a:gd name="T126" fmla="*/ 656790 h 6567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2512" h="656790">
                <a:moveTo>
                  <a:pt x="289106" y="5535"/>
                </a:moveTo>
                <a:cubicBezTo>
                  <a:pt x="134133" y="5535"/>
                  <a:pt x="37460" y="102208"/>
                  <a:pt x="37460" y="257181"/>
                </a:cubicBezTo>
                <a:cubicBezTo>
                  <a:pt x="37460" y="279320"/>
                  <a:pt x="40411" y="301459"/>
                  <a:pt x="43363" y="324336"/>
                </a:cubicBezTo>
                <a:cubicBezTo>
                  <a:pt x="52219" y="387063"/>
                  <a:pt x="61074" y="452742"/>
                  <a:pt x="8679" y="522849"/>
                </a:cubicBezTo>
                <a:cubicBezTo>
                  <a:pt x="6465" y="525801"/>
                  <a:pt x="4989" y="529491"/>
                  <a:pt x="5727" y="533181"/>
                </a:cubicBezTo>
                <a:cubicBezTo>
                  <a:pt x="6465" y="536871"/>
                  <a:pt x="8679" y="540561"/>
                  <a:pt x="11631" y="542774"/>
                </a:cubicBezTo>
                <a:cubicBezTo>
                  <a:pt x="13845" y="544250"/>
                  <a:pt x="70668" y="581149"/>
                  <a:pt x="199074" y="595170"/>
                </a:cubicBezTo>
                <a:cubicBezTo>
                  <a:pt x="231545" y="634282"/>
                  <a:pt x="269181" y="656421"/>
                  <a:pt x="305341" y="656421"/>
                </a:cubicBezTo>
                <a:cubicBezTo>
                  <a:pt x="341501" y="656421"/>
                  <a:pt x="379138" y="635020"/>
                  <a:pt x="412347" y="595170"/>
                </a:cubicBezTo>
                <a:cubicBezTo>
                  <a:pt x="541491" y="581149"/>
                  <a:pt x="601266" y="544250"/>
                  <a:pt x="603480" y="542774"/>
                </a:cubicBezTo>
                <a:cubicBezTo>
                  <a:pt x="607170" y="540561"/>
                  <a:pt x="608646" y="536871"/>
                  <a:pt x="609384" y="533181"/>
                </a:cubicBezTo>
                <a:cubicBezTo>
                  <a:pt x="610122" y="529491"/>
                  <a:pt x="609384" y="525063"/>
                  <a:pt x="606432" y="522111"/>
                </a:cubicBezTo>
                <a:cubicBezTo>
                  <a:pt x="553298" y="454218"/>
                  <a:pt x="560678" y="396657"/>
                  <a:pt x="568057" y="335406"/>
                </a:cubicBezTo>
                <a:cubicBezTo>
                  <a:pt x="571009" y="313267"/>
                  <a:pt x="573961" y="291128"/>
                  <a:pt x="573961" y="267513"/>
                </a:cubicBezTo>
                <a:cubicBezTo>
                  <a:pt x="573961" y="175267"/>
                  <a:pt x="532635" y="66786"/>
                  <a:pt x="416036" y="63096"/>
                </a:cubicBezTo>
                <a:cubicBezTo>
                  <a:pt x="369545" y="15866"/>
                  <a:pt x="321577" y="5535"/>
                  <a:pt x="289106" y="5535"/>
                </a:cubicBezTo>
                <a:close/>
                <a:moveTo>
                  <a:pt x="404229" y="223235"/>
                </a:moveTo>
                <a:cubicBezTo>
                  <a:pt x="424892" y="245374"/>
                  <a:pt x="463266" y="297032"/>
                  <a:pt x="463266" y="378208"/>
                </a:cubicBezTo>
                <a:cubicBezTo>
                  <a:pt x="463266" y="486689"/>
                  <a:pt x="395373" y="573769"/>
                  <a:pt x="395373" y="574507"/>
                </a:cubicBezTo>
                <a:cubicBezTo>
                  <a:pt x="395373" y="574507"/>
                  <a:pt x="395373" y="574507"/>
                  <a:pt x="395373" y="575245"/>
                </a:cubicBezTo>
                <a:cubicBezTo>
                  <a:pt x="367330" y="609929"/>
                  <a:pt x="336336" y="629854"/>
                  <a:pt x="307555" y="629854"/>
                </a:cubicBezTo>
                <a:cubicBezTo>
                  <a:pt x="278774" y="629854"/>
                  <a:pt x="247780" y="610667"/>
                  <a:pt x="219737" y="575245"/>
                </a:cubicBezTo>
                <a:cubicBezTo>
                  <a:pt x="219737" y="575245"/>
                  <a:pt x="219737" y="575245"/>
                  <a:pt x="218999" y="574507"/>
                </a:cubicBezTo>
                <a:cubicBezTo>
                  <a:pt x="218261" y="573769"/>
                  <a:pt x="151844" y="510304"/>
                  <a:pt x="151844" y="417320"/>
                </a:cubicBezTo>
                <a:cubicBezTo>
                  <a:pt x="151844" y="346475"/>
                  <a:pt x="212357" y="331716"/>
                  <a:pt x="266229" y="318433"/>
                </a:cubicBezTo>
                <a:cubicBezTo>
                  <a:pt x="277299" y="315481"/>
                  <a:pt x="287630" y="313267"/>
                  <a:pt x="297223" y="310315"/>
                </a:cubicBezTo>
                <a:cubicBezTo>
                  <a:pt x="360689" y="290390"/>
                  <a:pt x="390945" y="248326"/>
                  <a:pt x="404229" y="223235"/>
                </a:cubicBezTo>
                <a:close/>
                <a:moveTo>
                  <a:pt x="229331" y="373780"/>
                </a:moveTo>
                <a:cubicBezTo>
                  <a:pt x="217523" y="373780"/>
                  <a:pt x="207930" y="383374"/>
                  <a:pt x="207930" y="395181"/>
                </a:cubicBezTo>
                <a:cubicBezTo>
                  <a:pt x="207930" y="406989"/>
                  <a:pt x="217523" y="416582"/>
                  <a:pt x="229331" y="416582"/>
                </a:cubicBezTo>
                <a:cubicBezTo>
                  <a:pt x="241138" y="416582"/>
                  <a:pt x="250732" y="406989"/>
                  <a:pt x="250732" y="395181"/>
                </a:cubicBezTo>
                <a:cubicBezTo>
                  <a:pt x="249994" y="383374"/>
                  <a:pt x="241138" y="373780"/>
                  <a:pt x="229331" y="373780"/>
                </a:cubicBezTo>
                <a:close/>
                <a:moveTo>
                  <a:pt x="385042" y="373780"/>
                </a:moveTo>
                <a:cubicBezTo>
                  <a:pt x="373234" y="373780"/>
                  <a:pt x="363640" y="383374"/>
                  <a:pt x="363640" y="395181"/>
                </a:cubicBezTo>
                <a:cubicBezTo>
                  <a:pt x="363640" y="406989"/>
                  <a:pt x="373234" y="416582"/>
                  <a:pt x="385042" y="416582"/>
                </a:cubicBezTo>
                <a:cubicBezTo>
                  <a:pt x="396849" y="416582"/>
                  <a:pt x="406443" y="406989"/>
                  <a:pt x="406443" y="395181"/>
                </a:cubicBezTo>
                <a:cubicBezTo>
                  <a:pt x="406443" y="383374"/>
                  <a:pt x="396849" y="373780"/>
                  <a:pt x="385042" y="373780"/>
                </a:cubicBezTo>
                <a:close/>
              </a:path>
            </a:pathLst>
          </a:custGeom>
          <a:solidFill>
            <a:srgbClr val="000000"/>
          </a:solidFill>
          <a:ln w="9525">
            <a:noFill/>
            <a:round/>
            <a:headEnd/>
            <a:tailEnd/>
          </a:ln>
        </p:spPr>
        <p:txBody>
          <a:bodyPr anchor="ctr"/>
          <a:lstStyle/>
          <a:p>
            <a:endParaRPr lang="ru-RU"/>
          </a:p>
        </p:txBody>
      </p:sp>
      <p:sp>
        <p:nvSpPr>
          <p:cNvPr id="21522" name="Text Placeholder 154"/>
          <p:cNvSpPr>
            <a:spLocks noGrp="1"/>
          </p:cNvSpPr>
          <p:nvPr>
            <p:ph type="body" sz="quarter" idx="37"/>
          </p:nvPr>
        </p:nvSpPr>
        <p:spPr>
          <a:xfrm>
            <a:off x="2035175" y="5186363"/>
            <a:ext cx="1431925" cy="1133475"/>
          </a:xfrm>
        </p:spPr>
        <p:txBody>
          <a:bodyPr/>
          <a:lstStyle/>
          <a:p>
            <a:pPr>
              <a:lnSpc>
                <a:spcPts val="1900"/>
              </a:lnSpc>
              <a:spcBef>
                <a:spcPct val="0"/>
              </a:spcBef>
            </a:pPr>
            <a:r>
              <a:rPr lang="ru-RU" smtClean="0">
                <a:solidFill>
                  <a:srgbClr val="002060"/>
                </a:solidFill>
                <a:latin typeface="Calibri" pitchFamily="34" charset="0"/>
              </a:rPr>
              <a:t>Тогда это может быть буллингом</a:t>
            </a:r>
            <a:endParaRPr lang="ru-RU" smtClean="0">
              <a:latin typeface="Calibri" pitchFamily="34" charset="0"/>
            </a:endParaRPr>
          </a:p>
          <a:p>
            <a:pPr>
              <a:lnSpc>
                <a:spcPts val="1900"/>
              </a:lnSpc>
              <a:spcBef>
                <a:spcPct val="0"/>
              </a:spcBef>
            </a:pPr>
            <a:endParaRPr lang="en-US" smtClean="0">
              <a:latin typeface="Calibri" pitchFamily="34" charset="0"/>
            </a:endParaRPr>
          </a:p>
        </p:txBody>
      </p:sp>
      <p:grpSp>
        <p:nvGrpSpPr>
          <p:cNvPr id="21523" name="Group 168"/>
          <p:cNvGrpSpPr>
            <a:grpSpLocks/>
          </p:cNvGrpSpPr>
          <p:nvPr/>
        </p:nvGrpSpPr>
        <p:grpSpPr bwMode="auto">
          <a:xfrm>
            <a:off x="4946650" y="4465638"/>
            <a:ext cx="568325" cy="566737"/>
            <a:chOff x="4945857" y="4465547"/>
            <a:chExt cx="568325" cy="566738"/>
          </a:xfrm>
        </p:grpSpPr>
        <p:sp>
          <p:nvSpPr>
            <p:cNvPr id="21537" name="Freeform: Shape 20"/>
            <p:cNvSpPr>
              <a:spLocks/>
            </p:cNvSpPr>
            <p:nvPr/>
          </p:nvSpPr>
          <p:spPr bwMode="auto">
            <a:xfrm>
              <a:off x="4945857" y="4465547"/>
              <a:ext cx="568325" cy="566738"/>
            </a:xfrm>
            <a:custGeom>
              <a:avLst/>
              <a:gdLst>
                <a:gd name="T0" fmla="*/ 0 w 568234"/>
                <a:gd name="T1" fmla="*/ 0 h 568234"/>
                <a:gd name="T2" fmla="*/ 568234 w 568234"/>
                <a:gd name="T3" fmla="*/ 568234 h 568234"/>
              </a:gdLst>
              <a:ahLst/>
              <a:cxnLst>
                <a:cxn ang="0">
                  <a:pos x="566389" y="260133"/>
                </a:cxn>
                <a:cxn ang="0">
                  <a:pos x="513256" y="220283"/>
                </a:cxn>
                <a:cxn ang="0">
                  <a:pos x="535395" y="154604"/>
                </a:cxn>
                <a:cxn ang="0">
                  <a:pos x="470454" y="137631"/>
                </a:cxn>
                <a:cxn ang="0">
                  <a:pos x="466026" y="69738"/>
                </a:cxn>
                <a:cxn ang="0">
                  <a:pos x="400347" y="78593"/>
                </a:cxn>
                <a:cxn ang="0">
                  <a:pos x="369353" y="16604"/>
                </a:cxn>
                <a:cxn ang="0">
                  <a:pos x="311791" y="50551"/>
                </a:cxn>
                <a:cxn ang="0">
                  <a:pos x="260133" y="5535"/>
                </a:cxn>
                <a:cxn ang="0">
                  <a:pos x="220283" y="58668"/>
                </a:cxn>
                <a:cxn ang="0">
                  <a:pos x="154604" y="36529"/>
                </a:cxn>
                <a:cxn ang="0">
                  <a:pos x="137631" y="101470"/>
                </a:cxn>
                <a:cxn ang="0">
                  <a:pos x="69738" y="105898"/>
                </a:cxn>
                <a:cxn ang="0">
                  <a:pos x="78594" y="171577"/>
                </a:cxn>
                <a:cxn ang="0">
                  <a:pos x="16604" y="202572"/>
                </a:cxn>
                <a:cxn ang="0">
                  <a:pos x="50551" y="260133"/>
                </a:cxn>
                <a:cxn ang="0">
                  <a:pos x="5535" y="311791"/>
                </a:cxn>
                <a:cxn ang="0">
                  <a:pos x="58668" y="351641"/>
                </a:cxn>
                <a:cxn ang="0">
                  <a:pos x="36529" y="417320"/>
                </a:cxn>
                <a:cxn ang="0">
                  <a:pos x="101470" y="434293"/>
                </a:cxn>
                <a:cxn ang="0">
                  <a:pos x="105898" y="502186"/>
                </a:cxn>
                <a:cxn ang="0">
                  <a:pos x="171577" y="493331"/>
                </a:cxn>
                <a:cxn ang="0">
                  <a:pos x="202572" y="555320"/>
                </a:cxn>
                <a:cxn ang="0">
                  <a:pos x="260133" y="521373"/>
                </a:cxn>
                <a:cxn ang="0">
                  <a:pos x="311791" y="566389"/>
                </a:cxn>
                <a:cxn ang="0">
                  <a:pos x="351641" y="513256"/>
                </a:cxn>
                <a:cxn ang="0">
                  <a:pos x="417321" y="535395"/>
                </a:cxn>
                <a:cxn ang="0">
                  <a:pos x="434294" y="470454"/>
                </a:cxn>
                <a:cxn ang="0">
                  <a:pos x="502187" y="466026"/>
                </a:cxn>
                <a:cxn ang="0">
                  <a:pos x="493331" y="400347"/>
                </a:cxn>
                <a:cxn ang="0">
                  <a:pos x="555320" y="369352"/>
                </a:cxn>
                <a:cxn ang="0">
                  <a:pos x="521374" y="311791"/>
                </a:cxn>
                <a:cxn ang="0">
                  <a:pos x="286700" y="480047"/>
                </a:cxn>
                <a:cxn ang="0">
                  <a:pos x="286700" y="91877"/>
                </a:cxn>
                <a:cxn ang="0">
                  <a:pos x="286700" y="480047"/>
                </a:cxn>
              </a:cxnLst>
              <a:rect l="T0" t="T1" r="T2" b="T3"/>
              <a:pathLst>
                <a:path w="568234" h="568234">
                  <a:moveTo>
                    <a:pt x="566389" y="311791"/>
                  </a:moveTo>
                  <a:lnTo>
                    <a:pt x="566389" y="260133"/>
                  </a:lnTo>
                  <a:lnTo>
                    <a:pt x="521374" y="260133"/>
                  </a:lnTo>
                  <a:cubicBezTo>
                    <a:pt x="519898" y="246112"/>
                    <a:pt x="516946" y="232829"/>
                    <a:pt x="513256" y="220283"/>
                  </a:cubicBezTo>
                  <a:lnTo>
                    <a:pt x="555320" y="202572"/>
                  </a:lnTo>
                  <a:lnTo>
                    <a:pt x="535395" y="154604"/>
                  </a:lnTo>
                  <a:lnTo>
                    <a:pt x="493331" y="171577"/>
                  </a:lnTo>
                  <a:cubicBezTo>
                    <a:pt x="486689" y="159770"/>
                    <a:pt x="479309" y="147962"/>
                    <a:pt x="470454" y="137631"/>
                  </a:cubicBezTo>
                  <a:lnTo>
                    <a:pt x="502187" y="105898"/>
                  </a:lnTo>
                  <a:lnTo>
                    <a:pt x="466026" y="69738"/>
                  </a:lnTo>
                  <a:lnTo>
                    <a:pt x="434294" y="101470"/>
                  </a:lnTo>
                  <a:cubicBezTo>
                    <a:pt x="423962" y="92615"/>
                    <a:pt x="412155" y="85235"/>
                    <a:pt x="400347" y="78593"/>
                  </a:cubicBezTo>
                  <a:lnTo>
                    <a:pt x="417321" y="36529"/>
                  </a:lnTo>
                  <a:lnTo>
                    <a:pt x="369353" y="16604"/>
                  </a:lnTo>
                  <a:lnTo>
                    <a:pt x="351641" y="58668"/>
                  </a:lnTo>
                  <a:cubicBezTo>
                    <a:pt x="338358" y="54979"/>
                    <a:pt x="325075" y="52027"/>
                    <a:pt x="311791" y="50551"/>
                  </a:cubicBezTo>
                  <a:lnTo>
                    <a:pt x="311791" y="5535"/>
                  </a:lnTo>
                  <a:lnTo>
                    <a:pt x="260133" y="5535"/>
                  </a:lnTo>
                  <a:lnTo>
                    <a:pt x="260133" y="50551"/>
                  </a:lnTo>
                  <a:cubicBezTo>
                    <a:pt x="246112" y="52027"/>
                    <a:pt x="232829" y="54979"/>
                    <a:pt x="220283" y="58668"/>
                  </a:cubicBezTo>
                  <a:lnTo>
                    <a:pt x="202572" y="16604"/>
                  </a:lnTo>
                  <a:lnTo>
                    <a:pt x="154604" y="36529"/>
                  </a:lnTo>
                  <a:lnTo>
                    <a:pt x="171577" y="78593"/>
                  </a:lnTo>
                  <a:cubicBezTo>
                    <a:pt x="159770" y="85235"/>
                    <a:pt x="147963" y="92615"/>
                    <a:pt x="137631" y="101470"/>
                  </a:cubicBezTo>
                  <a:lnTo>
                    <a:pt x="105898" y="69738"/>
                  </a:lnTo>
                  <a:lnTo>
                    <a:pt x="69738" y="105898"/>
                  </a:lnTo>
                  <a:lnTo>
                    <a:pt x="101470" y="137631"/>
                  </a:lnTo>
                  <a:cubicBezTo>
                    <a:pt x="92615" y="147962"/>
                    <a:pt x="85236" y="159770"/>
                    <a:pt x="78594" y="171577"/>
                  </a:cubicBezTo>
                  <a:lnTo>
                    <a:pt x="36529" y="154604"/>
                  </a:lnTo>
                  <a:lnTo>
                    <a:pt x="16604" y="202572"/>
                  </a:lnTo>
                  <a:lnTo>
                    <a:pt x="58668" y="220283"/>
                  </a:lnTo>
                  <a:cubicBezTo>
                    <a:pt x="54979" y="233566"/>
                    <a:pt x="52027" y="246850"/>
                    <a:pt x="50551" y="260133"/>
                  </a:cubicBezTo>
                  <a:lnTo>
                    <a:pt x="5535" y="260133"/>
                  </a:lnTo>
                  <a:lnTo>
                    <a:pt x="5535" y="311791"/>
                  </a:lnTo>
                  <a:lnTo>
                    <a:pt x="50551" y="311791"/>
                  </a:lnTo>
                  <a:cubicBezTo>
                    <a:pt x="52027" y="325812"/>
                    <a:pt x="54979" y="339096"/>
                    <a:pt x="58668" y="351641"/>
                  </a:cubicBezTo>
                  <a:lnTo>
                    <a:pt x="16604" y="369352"/>
                  </a:lnTo>
                  <a:lnTo>
                    <a:pt x="36529" y="417320"/>
                  </a:lnTo>
                  <a:lnTo>
                    <a:pt x="78594" y="400347"/>
                  </a:lnTo>
                  <a:cubicBezTo>
                    <a:pt x="85236" y="412154"/>
                    <a:pt x="92615" y="423962"/>
                    <a:pt x="101470" y="434293"/>
                  </a:cubicBezTo>
                  <a:lnTo>
                    <a:pt x="69738" y="466026"/>
                  </a:lnTo>
                  <a:lnTo>
                    <a:pt x="105898" y="502186"/>
                  </a:lnTo>
                  <a:lnTo>
                    <a:pt x="137631" y="470454"/>
                  </a:lnTo>
                  <a:cubicBezTo>
                    <a:pt x="147963" y="479309"/>
                    <a:pt x="159770" y="486689"/>
                    <a:pt x="171577" y="493331"/>
                  </a:cubicBezTo>
                  <a:lnTo>
                    <a:pt x="154604" y="535395"/>
                  </a:lnTo>
                  <a:lnTo>
                    <a:pt x="202572" y="555320"/>
                  </a:lnTo>
                  <a:lnTo>
                    <a:pt x="220283" y="513256"/>
                  </a:lnTo>
                  <a:cubicBezTo>
                    <a:pt x="233567" y="516946"/>
                    <a:pt x="246850" y="519898"/>
                    <a:pt x="260133" y="521373"/>
                  </a:cubicBezTo>
                  <a:lnTo>
                    <a:pt x="260133" y="566389"/>
                  </a:lnTo>
                  <a:lnTo>
                    <a:pt x="311791" y="566389"/>
                  </a:lnTo>
                  <a:lnTo>
                    <a:pt x="311791" y="521373"/>
                  </a:lnTo>
                  <a:cubicBezTo>
                    <a:pt x="325812" y="519898"/>
                    <a:pt x="339096" y="516946"/>
                    <a:pt x="351641" y="513256"/>
                  </a:cubicBezTo>
                  <a:lnTo>
                    <a:pt x="369353" y="555320"/>
                  </a:lnTo>
                  <a:lnTo>
                    <a:pt x="417321" y="535395"/>
                  </a:lnTo>
                  <a:lnTo>
                    <a:pt x="400347" y="493331"/>
                  </a:lnTo>
                  <a:cubicBezTo>
                    <a:pt x="412155" y="486689"/>
                    <a:pt x="423962" y="479309"/>
                    <a:pt x="434294" y="470454"/>
                  </a:cubicBezTo>
                  <a:lnTo>
                    <a:pt x="466026" y="502186"/>
                  </a:lnTo>
                  <a:lnTo>
                    <a:pt x="502187" y="466026"/>
                  </a:lnTo>
                  <a:lnTo>
                    <a:pt x="470454" y="434293"/>
                  </a:lnTo>
                  <a:cubicBezTo>
                    <a:pt x="479309" y="423962"/>
                    <a:pt x="486689" y="412154"/>
                    <a:pt x="493331" y="400347"/>
                  </a:cubicBezTo>
                  <a:lnTo>
                    <a:pt x="535395" y="417320"/>
                  </a:lnTo>
                  <a:lnTo>
                    <a:pt x="555320" y="369352"/>
                  </a:lnTo>
                  <a:lnTo>
                    <a:pt x="513256" y="351641"/>
                  </a:lnTo>
                  <a:cubicBezTo>
                    <a:pt x="516946" y="338358"/>
                    <a:pt x="519898" y="325074"/>
                    <a:pt x="521374" y="311791"/>
                  </a:cubicBezTo>
                  <a:lnTo>
                    <a:pt x="566389" y="311791"/>
                  </a:lnTo>
                  <a:close/>
                  <a:moveTo>
                    <a:pt x="286700" y="480047"/>
                  </a:moveTo>
                  <a:cubicBezTo>
                    <a:pt x="179695" y="480047"/>
                    <a:pt x="92615" y="392967"/>
                    <a:pt x="92615" y="285962"/>
                  </a:cubicBezTo>
                  <a:cubicBezTo>
                    <a:pt x="92615" y="178957"/>
                    <a:pt x="179695" y="91877"/>
                    <a:pt x="286700" y="91877"/>
                  </a:cubicBezTo>
                  <a:cubicBezTo>
                    <a:pt x="393706" y="91877"/>
                    <a:pt x="480785" y="178957"/>
                    <a:pt x="480785" y="285962"/>
                  </a:cubicBezTo>
                  <a:cubicBezTo>
                    <a:pt x="480785" y="392967"/>
                    <a:pt x="393706" y="480047"/>
                    <a:pt x="286700" y="480047"/>
                  </a:cubicBezTo>
                  <a:close/>
                </a:path>
              </a:pathLst>
            </a:custGeom>
            <a:solidFill>
              <a:srgbClr val="000000"/>
            </a:solidFill>
            <a:ln w="9525">
              <a:noFill/>
              <a:round/>
              <a:headEnd/>
              <a:tailEnd/>
            </a:ln>
          </p:spPr>
          <p:txBody>
            <a:bodyPr anchor="ctr"/>
            <a:lstStyle/>
            <a:p>
              <a:endParaRPr lang="ru-RU"/>
            </a:p>
          </p:txBody>
        </p:sp>
        <p:sp>
          <p:nvSpPr>
            <p:cNvPr id="21538" name="Freeform: Shape 21"/>
            <p:cNvSpPr>
              <a:spLocks/>
            </p:cNvSpPr>
            <p:nvPr/>
          </p:nvSpPr>
          <p:spPr bwMode="auto">
            <a:xfrm>
              <a:off x="5083406" y="4595306"/>
              <a:ext cx="303212" cy="303212"/>
            </a:xfrm>
            <a:custGeom>
              <a:avLst/>
              <a:gdLst>
                <a:gd name="T0" fmla="*/ 153455 w 302566"/>
                <a:gd name="T1" fmla="*/ 5547 h 302566"/>
                <a:gd name="T2" fmla="*/ 5547 w 302566"/>
                <a:gd name="T3" fmla="*/ 153455 h 302566"/>
                <a:gd name="T4" fmla="*/ 153455 w 302566"/>
                <a:gd name="T5" fmla="*/ 301363 h 302566"/>
                <a:gd name="T6" fmla="*/ 301363 w 302566"/>
                <a:gd name="T7" fmla="*/ 153455 h 302566"/>
                <a:gd name="T8" fmla="*/ 153455 w 302566"/>
                <a:gd name="T9" fmla="*/ 5547 h 302566"/>
                <a:gd name="T10" fmla="*/ 153455 w 302566"/>
                <a:gd name="T11" fmla="*/ 256251 h 302566"/>
                <a:gd name="T12" fmla="*/ 50659 w 302566"/>
                <a:gd name="T13" fmla="*/ 153455 h 302566"/>
                <a:gd name="T14" fmla="*/ 153455 w 302566"/>
                <a:gd name="T15" fmla="*/ 50659 h 302566"/>
                <a:gd name="T16" fmla="*/ 256251 w 302566"/>
                <a:gd name="T17" fmla="*/ 153455 h 302566"/>
                <a:gd name="T18" fmla="*/ 153455 w 302566"/>
                <a:gd name="T19" fmla="*/ 256251 h 3025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2566"/>
                <a:gd name="T31" fmla="*/ 0 h 302566"/>
                <a:gd name="T32" fmla="*/ 302566 w 302566"/>
                <a:gd name="T33" fmla="*/ 302566 h 3025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2566" h="302566">
                  <a:moveTo>
                    <a:pt x="153128" y="5535"/>
                  </a:moveTo>
                  <a:cubicBezTo>
                    <a:pt x="71952" y="5535"/>
                    <a:pt x="5535" y="71952"/>
                    <a:pt x="5535" y="153128"/>
                  </a:cubicBezTo>
                  <a:cubicBezTo>
                    <a:pt x="5535" y="234304"/>
                    <a:pt x="71952" y="300721"/>
                    <a:pt x="153128" y="300721"/>
                  </a:cubicBezTo>
                  <a:cubicBezTo>
                    <a:pt x="234304" y="300721"/>
                    <a:pt x="300721" y="234304"/>
                    <a:pt x="300721" y="153128"/>
                  </a:cubicBezTo>
                  <a:cubicBezTo>
                    <a:pt x="300721" y="71952"/>
                    <a:pt x="234304" y="5535"/>
                    <a:pt x="153128" y="5535"/>
                  </a:cubicBezTo>
                  <a:close/>
                  <a:moveTo>
                    <a:pt x="153128" y="255705"/>
                  </a:moveTo>
                  <a:cubicBezTo>
                    <a:pt x="96305" y="255705"/>
                    <a:pt x="50551" y="209952"/>
                    <a:pt x="50551" y="153128"/>
                  </a:cubicBezTo>
                  <a:cubicBezTo>
                    <a:pt x="50551" y="96305"/>
                    <a:pt x="96305" y="50551"/>
                    <a:pt x="153128" y="50551"/>
                  </a:cubicBezTo>
                  <a:cubicBezTo>
                    <a:pt x="209952" y="50551"/>
                    <a:pt x="255705" y="96305"/>
                    <a:pt x="255705" y="153128"/>
                  </a:cubicBezTo>
                  <a:cubicBezTo>
                    <a:pt x="255705" y="209214"/>
                    <a:pt x="209213" y="255705"/>
                    <a:pt x="153128" y="255705"/>
                  </a:cubicBezTo>
                  <a:close/>
                </a:path>
              </a:pathLst>
            </a:custGeom>
            <a:solidFill>
              <a:srgbClr val="000000"/>
            </a:solidFill>
            <a:ln w="9525">
              <a:noFill/>
              <a:round/>
              <a:headEnd/>
              <a:tailEnd/>
            </a:ln>
          </p:spPr>
          <p:txBody>
            <a:bodyPr anchor="ctr"/>
            <a:lstStyle/>
            <a:p>
              <a:endParaRPr lang="ru-RU"/>
            </a:p>
          </p:txBody>
        </p:sp>
      </p:grpSp>
      <p:sp>
        <p:nvSpPr>
          <p:cNvPr id="21524" name="Text Placeholder 155"/>
          <p:cNvSpPr>
            <a:spLocks noGrp="1"/>
          </p:cNvSpPr>
          <p:nvPr>
            <p:ph type="body" sz="quarter" idx="38"/>
          </p:nvPr>
        </p:nvSpPr>
        <p:spPr>
          <a:xfrm>
            <a:off x="3902075" y="5253038"/>
            <a:ext cx="1830388" cy="1133475"/>
          </a:xfrm>
        </p:spPr>
        <p:txBody>
          <a:bodyPr/>
          <a:lstStyle/>
          <a:p>
            <a:pPr>
              <a:lnSpc>
                <a:spcPts val="1900"/>
              </a:lnSpc>
              <a:spcBef>
                <a:spcPct val="0"/>
              </a:spcBef>
            </a:pPr>
            <a:r>
              <a:rPr lang="ru-RU" smtClean="0">
                <a:solidFill>
                  <a:srgbClr val="002060"/>
                </a:solidFill>
                <a:latin typeface="Calibri" pitchFamily="34" charset="0"/>
              </a:rPr>
              <a:t>ВЫ НЕ ДОЛЖНЫ ТЕРПЕТЬ ЭТО</a:t>
            </a:r>
            <a:endParaRPr lang="ru-RU" smtClean="0">
              <a:latin typeface="Calibri" pitchFamily="34" charset="0"/>
            </a:endParaRPr>
          </a:p>
          <a:p>
            <a:pPr>
              <a:lnSpc>
                <a:spcPts val="1900"/>
              </a:lnSpc>
              <a:spcBef>
                <a:spcPct val="0"/>
              </a:spcBef>
            </a:pPr>
            <a:endParaRPr lang="en-US" smtClean="0">
              <a:latin typeface="Calibri" pitchFamily="34" charset="0"/>
            </a:endParaRPr>
          </a:p>
        </p:txBody>
      </p:sp>
      <p:grpSp>
        <p:nvGrpSpPr>
          <p:cNvPr id="21525" name="Group 63"/>
          <p:cNvGrpSpPr>
            <a:grpSpLocks/>
          </p:cNvGrpSpPr>
          <p:nvPr/>
        </p:nvGrpSpPr>
        <p:grpSpPr bwMode="auto">
          <a:xfrm>
            <a:off x="6446838" y="3905250"/>
            <a:ext cx="338137" cy="568325"/>
            <a:chOff x="6461929" y="2474005"/>
            <a:chExt cx="339465" cy="568234"/>
          </a:xfrm>
        </p:grpSpPr>
        <p:sp>
          <p:nvSpPr>
            <p:cNvPr id="21535" name="Freeform: Shape 50"/>
            <p:cNvSpPr>
              <a:spLocks/>
            </p:cNvSpPr>
            <p:nvPr/>
          </p:nvSpPr>
          <p:spPr bwMode="auto">
            <a:xfrm>
              <a:off x="6461929" y="2474005"/>
              <a:ext cx="339465" cy="568234"/>
            </a:xfrm>
            <a:custGeom>
              <a:avLst/>
              <a:gdLst>
                <a:gd name="T0" fmla="*/ 5535 w 339464"/>
                <a:gd name="T1" fmla="*/ 5535 h 568234"/>
                <a:gd name="T2" fmla="*/ 5535 w 339464"/>
                <a:gd name="T3" fmla="*/ 564914 h 568234"/>
                <a:gd name="T4" fmla="*/ 338360 w 339464"/>
                <a:gd name="T5" fmla="*/ 564914 h 568234"/>
                <a:gd name="T6" fmla="*/ 338360 w 339464"/>
                <a:gd name="T7" fmla="*/ 5535 h 568234"/>
                <a:gd name="T8" fmla="*/ 5535 w 339464"/>
                <a:gd name="T9" fmla="*/ 5535 h 568234"/>
                <a:gd name="T10" fmla="*/ 308841 w 339464"/>
                <a:gd name="T11" fmla="*/ 35053 h 568234"/>
                <a:gd name="T12" fmla="*/ 308841 w 339464"/>
                <a:gd name="T13" fmla="*/ 79331 h 568234"/>
                <a:gd name="T14" fmla="*/ 35053 w 339464"/>
                <a:gd name="T15" fmla="*/ 79331 h 568234"/>
                <a:gd name="T16" fmla="*/ 35053 w 339464"/>
                <a:gd name="T17" fmla="*/ 35053 h 568234"/>
                <a:gd name="T18" fmla="*/ 308841 w 339464"/>
                <a:gd name="T19" fmla="*/ 35053 h 568234"/>
                <a:gd name="T20" fmla="*/ 308841 w 339464"/>
                <a:gd name="T21" fmla="*/ 108850 h 568234"/>
                <a:gd name="T22" fmla="*/ 308841 w 339464"/>
                <a:gd name="T23" fmla="*/ 420272 h 568234"/>
                <a:gd name="T24" fmla="*/ 35053 w 339464"/>
                <a:gd name="T25" fmla="*/ 420272 h 568234"/>
                <a:gd name="T26" fmla="*/ 35053 w 339464"/>
                <a:gd name="T27" fmla="*/ 108850 h 568234"/>
                <a:gd name="T28" fmla="*/ 308841 w 339464"/>
                <a:gd name="T29" fmla="*/ 108850 h 568234"/>
                <a:gd name="T30" fmla="*/ 35053 w 339464"/>
                <a:gd name="T31" fmla="*/ 535395 h 568234"/>
                <a:gd name="T32" fmla="*/ 35053 w 339464"/>
                <a:gd name="T33" fmla="*/ 449791 h 568234"/>
                <a:gd name="T34" fmla="*/ 308841 w 339464"/>
                <a:gd name="T35" fmla="*/ 449791 h 568234"/>
                <a:gd name="T36" fmla="*/ 308841 w 339464"/>
                <a:gd name="T37" fmla="*/ 535395 h 568234"/>
                <a:gd name="T38" fmla="*/ 35053 w 339464"/>
                <a:gd name="T39" fmla="*/ 535395 h 5682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9464"/>
                <a:gd name="T61" fmla="*/ 0 h 568234"/>
                <a:gd name="T62" fmla="*/ 339464 w 339464"/>
                <a:gd name="T63" fmla="*/ 568234 h 5682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9464" h="568234">
                  <a:moveTo>
                    <a:pt x="5535" y="5535"/>
                  </a:moveTo>
                  <a:lnTo>
                    <a:pt x="5535" y="564914"/>
                  </a:lnTo>
                  <a:lnTo>
                    <a:pt x="338358" y="564914"/>
                  </a:lnTo>
                  <a:lnTo>
                    <a:pt x="338358" y="5535"/>
                  </a:lnTo>
                  <a:lnTo>
                    <a:pt x="5535" y="5535"/>
                  </a:lnTo>
                  <a:close/>
                  <a:moveTo>
                    <a:pt x="308839" y="35053"/>
                  </a:moveTo>
                  <a:lnTo>
                    <a:pt x="308839" y="79331"/>
                  </a:lnTo>
                  <a:lnTo>
                    <a:pt x="35053" y="79331"/>
                  </a:lnTo>
                  <a:lnTo>
                    <a:pt x="35053" y="35053"/>
                  </a:lnTo>
                  <a:lnTo>
                    <a:pt x="308839" y="35053"/>
                  </a:lnTo>
                  <a:close/>
                  <a:moveTo>
                    <a:pt x="308839" y="108850"/>
                  </a:moveTo>
                  <a:lnTo>
                    <a:pt x="308839" y="420272"/>
                  </a:lnTo>
                  <a:lnTo>
                    <a:pt x="35053" y="420272"/>
                  </a:lnTo>
                  <a:lnTo>
                    <a:pt x="35053" y="108850"/>
                  </a:lnTo>
                  <a:lnTo>
                    <a:pt x="308839" y="108850"/>
                  </a:lnTo>
                  <a:close/>
                  <a:moveTo>
                    <a:pt x="35053" y="535395"/>
                  </a:moveTo>
                  <a:lnTo>
                    <a:pt x="35053" y="449791"/>
                  </a:lnTo>
                  <a:lnTo>
                    <a:pt x="308839" y="449791"/>
                  </a:lnTo>
                  <a:lnTo>
                    <a:pt x="308839" y="535395"/>
                  </a:lnTo>
                  <a:lnTo>
                    <a:pt x="35053" y="535395"/>
                  </a:lnTo>
                  <a:close/>
                </a:path>
              </a:pathLst>
            </a:custGeom>
            <a:solidFill>
              <a:srgbClr val="000000"/>
            </a:solidFill>
            <a:ln w="9525">
              <a:noFill/>
              <a:round/>
              <a:headEnd/>
              <a:tailEnd/>
            </a:ln>
          </p:spPr>
          <p:txBody>
            <a:bodyPr anchor="ctr"/>
            <a:lstStyle/>
            <a:p>
              <a:endParaRPr lang="ru-RU"/>
            </a:p>
          </p:txBody>
        </p:sp>
        <p:sp>
          <p:nvSpPr>
            <p:cNvPr id="21536" name="Freeform: Shape 51"/>
            <p:cNvSpPr>
              <a:spLocks/>
            </p:cNvSpPr>
            <p:nvPr/>
          </p:nvSpPr>
          <p:spPr bwMode="auto">
            <a:xfrm>
              <a:off x="6610998" y="2936895"/>
              <a:ext cx="44278" cy="44278"/>
            </a:xfrm>
            <a:custGeom>
              <a:avLst/>
              <a:gdLst>
                <a:gd name="T0" fmla="*/ 10700 w 44278"/>
                <a:gd name="T1" fmla="*/ 10516 h 44278"/>
                <a:gd name="T2" fmla="*/ 5535 w 44278"/>
                <a:gd name="T3" fmla="*/ 23799 h 44278"/>
                <a:gd name="T4" fmla="*/ 6273 w 44278"/>
                <a:gd name="T5" fmla="*/ 27489 h 44278"/>
                <a:gd name="T6" fmla="*/ 7010 w 44278"/>
                <a:gd name="T7" fmla="*/ 31179 h 44278"/>
                <a:gd name="T8" fmla="*/ 8486 w 44278"/>
                <a:gd name="T9" fmla="*/ 34131 h 44278"/>
                <a:gd name="T10" fmla="*/ 10700 w 44278"/>
                <a:gd name="T11" fmla="*/ 37083 h 44278"/>
                <a:gd name="T12" fmla="*/ 23984 w 44278"/>
                <a:gd name="T13" fmla="*/ 42249 h 44278"/>
                <a:gd name="T14" fmla="*/ 37267 w 44278"/>
                <a:gd name="T15" fmla="*/ 37083 h 44278"/>
                <a:gd name="T16" fmla="*/ 39481 w 44278"/>
                <a:gd name="T17" fmla="*/ 34131 h 44278"/>
                <a:gd name="T18" fmla="*/ 40957 w 44278"/>
                <a:gd name="T19" fmla="*/ 31179 h 44278"/>
                <a:gd name="T20" fmla="*/ 41695 w 44278"/>
                <a:gd name="T21" fmla="*/ 27489 h 44278"/>
                <a:gd name="T22" fmla="*/ 41695 w 44278"/>
                <a:gd name="T23" fmla="*/ 23799 h 44278"/>
                <a:gd name="T24" fmla="*/ 36529 w 44278"/>
                <a:gd name="T25" fmla="*/ 10516 h 44278"/>
                <a:gd name="T26" fmla="*/ 10700 w 44278"/>
                <a:gd name="T27" fmla="*/ 10516 h 442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278"/>
                <a:gd name="T43" fmla="*/ 0 h 44278"/>
                <a:gd name="T44" fmla="*/ 44278 w 44278"/>
                <a:gd name="T45" fmla="*/ 44278 h 442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278" h="44278">
                  <a:moveTo>
                    <a:pt x="10700" y="10516"/>
                  </a:moveTo>
                  <a:cubicBezTo>
                    <a:pt x="7010" y="14206"/>
                    <a:pt x="5535" y="18634"/>
                    <a:pt x="5535" y="23799"/>
                  </a:cubicBezTo>
                  <a:cubicBezTo>
                    <a:pt x="5535" y="25275"/>
                    <a:pt x="5535" y="26013"/>
                    <a:pt x="6273" y="27489"/>
                  </a:cubicBezTo>
                  <a:cubicBezTo>
                    <a:pt x="6273" y="28965"/>
                    <a:pt x="7010" y="29703"/>
                    <a:pt x="7010" y="31179"/>
                  </a:cubicBezTo>
                  <a:cubicBezTo>
                    <a:pt x="7749" y="32655"/>
                    <a:pt x="7749" y="33393"/>
                    <a:pt x="8486" y="34131"/>
                  </a:cubicBezTo>
                  <a:cubicBezTo>
                    <a:pt x="9225" y="34869"/>
                    <a:pt x="9962" y="36345"/>
                    <a:pt x="10700" y="37083"/>
                  </a:cubicBezTo>
                  <a:cubicBezTo>
                    <a:pt x="14390" y="40773"/>
                    <a:pt x="18818" y="42249"/>
                    <a:pt x="23984" y="42249"/>
                  </a:cubicBezTo>
                  <a:cubicBezTo>
                    <a:pt x="29149" y="42249"/>
                    <a:pt x="33577" y="40035"/>
                    <a:pt x="37267" y="37083"/>
                  </a:cubicBezTo>
                  <a:cubicBezTo>
                    <a:pt x="38005" y="36345"/>
                    <a:pt x="38743" y="35607"/>
                    <a:pt x="39481" y="34131"/>
                  </a:cubicBezTo>
                  <a:cubicBezTo>
                    <a:pt x="40219" y="33393"/>
                    <a:pt x="40957" y="31917"/>
                    <a:pt x="40957" y="31179"/>
                  </a:cubicBezTo>
                  <a:cubicBezTo>
                    <a:pt x="41695" y="30441"/>
                    <a:pt x="41695" y="28965"/>
                    <a:pt x="41695" y="27489"/>
                  </a:cubicBezTo>
                  <a:cubicBezTo>
                    <a:pt x="41695" y="26013"/>
                    <a:pt x="41695" y="25275"/>
                    <a:pt x="41695" y="23799"/>
                  </a:cubicBezTo>
                  <a:cubicBezTo>
                    <a:pt x="41695" y="18634"/>
                    <a:pt x="39481" y="14206"/>
                    <a:pt x="36529" y="10516"/>
                  </a:cubicBezTo>
                  <a:cubicBezTo>
                    <a:pt x="29888" y="3874"/>
                    <a:pt x="17342" y="3874"/>
                    <a:pt x="10700" y="10516"/>
                  </a:cubicBezTo>
                  <a:close/>
                </a:path>
              </a:pathLst>
            </a:custGeom>
            <a:solidFill>
              <a:srgbClr val="000000"/>
            </a:solidFill>
            <a:ln w="9525">
              <a:noFill/>
              <a:round/>
              <a:headEnd/>
              <a:tailEnd/>
            </a:ln>
          </p:spPr>
          <p:txBody>
            <a:bodyPr anchor="ctr"/>
            <a:lstStyle/>
            <a:p>
              <a:endParaRPr lang="ru-RU"/>
            </a:p>
          </p:txBody>
        </p:sp>
      </p:grpSp>
      <p:sp>
        <p:nvSpPr>
          <p:cNvPr id="21526" name="Text Placeholder 156"/>
          <p:cNvSpPr>
            <a:spLocks noGrp="1"/>
          </p:cNvSpPr>
          <p:nvPr>
            <p:ph type="body" sz="quarter" idx="39"/>
          </p:nvPr>
        </p:nvSpPr>
        <p:spPr>
          <a:xfrm>
            <a:off x="5932488" y="5087938"/>
            <a:ext cx="1703387" cy="1231900"/>
          </a:xfrm>
        </p:spPr>
        <p:txBody>
          <a:bodyPr/>
          <a:lstStyle/>
          <a:p>
            <a:pPr>
              <a:lnSpc>
                <a:spcPts val="1900"/>
              </a:lnSpc>
              <a:spcBef>
                <a:spcPct val="0"/>
              </a:spcBef>
            </a:pPr>
            <a:r>
              <a:rPr lang="ru-RU" smtClean="0">
                <a:solidFill>
                  <a:srgbClr val="002060"/>
                </a:solidFill>
                <a:latin typeface="Calibri" pitchFamily="34" charset="0"/>
              </a:rPr>
              <a:t>Тогда  стоит обратиться за помощью. </a:t>
            </a:r>
            <a:endParaRPr lang="ru-RU" smtClean="0">
              <a:latin typeface="Calibri" pitchFamily="34" charset="0"/>
            </a:endParaRPr>
          </a:p>
        </p:txBody>
      </p:sp>
      <p:sp>
        <p:nvSpPr>
          <p:cNvPr id="21527" name="Freeform: Shape 31"/>
          <p:cNvSpPr>
            <a:spLocks/>
          </p:cNvSpPr>
          <p:nvPr/>
        </p:nvSpPr>
        <p:spPr bwMode="auto">
          <a:xfrm rot="5212377">
            <a:off x="7685087" y="4340226"/>
            <a:ext cx="384175" cy="863600"/>
          </a:xfrm>
          <a:custGeom>
            <a:avLst/>
            <a:gdLst>
              <a:gd name="T0" fmla="*/ 0 w 383742"/>
              <a:gd name="T1" fmla="*/ 0 h 863421"/>
              <a:gd name="T2" fmla="*/ 383742 w 383742"/>
              <a:gd name="T3" fmla="*/ 863421 h 863421"/>
            </a:gdLst>
            <a:ahLst/>
            <a:cxnLst>
              <a:cxn ang="0">
                <a:pos x="184861" y="15128"/>
              </a:cxn>
              <a:cxn ang="0">
                <a:pos x="74166" y="272679"/>
              </a:cxn>
              <a:cxn ang="0">
                <a:pos x="5535" y="526539"/>
              </a:cxn>
              <a:cxn ang="0">
                <a:pos x="99994" y="597384"/>
              </a:cxn>
              <a:cxn ang="0">
                <a:pos x="100733" y="606240"/>
              </a:cxn>
              <a:cxn ang="0">
                <a:pos x="106636" y="615095"/>
              </a:cxn>
              <a:cxn ang="0">
                <a:pos x="123609" y="668967"/>
              </a:cxn>
              <a:cxn ang="0">
                <a:pos x="128037" y="676346"/>
              </a:cxn>
              <a:cxn ang="0">
                <a:pos x="191502" y="689630"/>
              </a:cxn>
              <a:cxn ang="0">
                <a:pos x="254967" y="676346"/>
              </a:cxn>
              <a:cxn ang="0">
                <a:pos x="259395" y="668967"/>
              </a:cxn>
              <a:cxn ang="0">
                <a:pos x="277106" y="615095"/>
              </a:cxn>
              <a:cxn ang="0">
                <a:pos x="283010" y="606240"/>
              </a:cxn>
              <a:cxn ang="0">
                <a:pos x="283748" y="597384"/>
              </a:cxn>
              <a:cxn ang="0">
                <a:pos x="378208" y="525802"/>
              </a:cxn>
              <a:cxn ang="0">
                <a:pos x="310315" y="271941"/>
              </a:cxn>
              <a:cxn ang="0">
                <a:pos x="198882" y="15128"/>
              </a:cxn>
              <a:cxn ang="0">
                <a:pos x="193716" y="43171"/>
              </a:cxn>
              <a:cxn ang="0">
                <a:pos x="288914" y="272679"/>
              </a:cxn>
              <a:cxn ang="0">
                <a:pos x="277106" y="452005"/>
              </a:cxn>
              <a:cxn ang="0">
                <a:pos x="255706" y="601812"/>
              </a:cxn>
              <a:cxn ang="0">
                <a:pos x="132465" y="601812"/>
              </a:cxn>
              <a:cxn ang="0">
                <a:pos x="111064" y="453480"/>
              </a:cxn>
              <a:cxn ang="0">
                <a:pos x="99257" y="272679"/>
              </a:cxn>
              <a:cxn ang="0">
                <a:pos x="193716" y="43171"/>
              </a:cxn>
              <a:cxn ang="0">
                <a:pos x="150176" y="311791"/>
              </a:cxn>
              <a:cxn ang="0">
                <a:pos x="237256" y="224711"/>
              </a:cxn>
              <a:cxn ang="0">
                <a:pos x="167150" y="242422"/>
              </a:cxn>
              <a:cxn ang="0">
                <a:pos x="219545" y="294818"/>
              </a:cxn>
              <a:cxn ang="0">
                <a:pos x="167150" y="242422"/>
              </a:cxn>
              <a:cxn ang="0">
                <a:pos x="87449" y="479309"/>
              </a:cxn>
              <a:cxn ang="0">
                <a:pos x="37267" y="606240"/>
              </a:cxn>
              <a:cxn ang="0">
                <a:pos x="140583" y="629117"/>
              </a:cxn>
              <a:cxn ang="0">
                <a:pos x="246850" y="629117"/>
              </a:cxn>
              <a:cxn ang="0">
                <a:pos x="237256" y="660111"/>
              </a:cxn>
              <a:cxn ang="0">
                <a:pos x="150176" y="660111"/>
              </a:cxn>
              <a:cxn ang="0">
                <a:pos x="140583" y="629117"/>
              </a:cxn>
              <a:cxn ang="0">
                <a:pos x="356069" y="535395"/>
              </a:cxn>
              <a:cxn ang="0">
                <a:pos x="290390" y="570817"/>
              </a:cxn>
              <a:cxn ang="0">
                <a:pos x="146486" y="703651"/>
              </a:cxn>
              <a:cxn ang="0">
                <a:pos x="143535" y="804015"/>
              </a:cxn>
              <a:cxn ang="0">
                <a:pos x="193716" y="862314"/>
              </a:cxn>
              <a:cxn ang="0">
                <a:pos x="255706" y="763426"/>
              </a:cxn>
              <a:cxn ang="0">
                <a:pos x="216593" y="707341"/>
              </a:cxn>
              <a:cxn ang="0">
                <a:pos x="194454" y="826154"/>
              </a:cxn>
              <a:cxn ang="0">
                <a:pos x="157556" y="767116"/>
              </a:cxn>
              <a:cxn ang="0">
                <a:pos x="146486" y="703651"/>
              </a:cxn>
              <a:cxn ang="0">
                <a:pos x="238732" y="663063"/>
              </a:cxn>
            </a:cxnLst>
            <a:rect l="T0" t="T1" r="T2" b="T3"/>
            <a:pathLst>
              <a:path w="383742" h="863421">
                <a:moveTo>
                  <a:pt x="193716" y="5535"/>
                </a:moveTo>
                <a:lnTo>
                  <a:pt x="184861" y="15128"/>
                </a:lnTo>
                <a:cubicBezTo>
                  <a:pt x="184861" y="15128"/>
                  <a:pt x="121396" y="80069"/>
                  <a:pt x="90401" y="173053"/>
                </a:cubicBezTo>
                <a:cubicBezTo>
                  <a:pt x="80069" y="202572"/>
                  <a:pt x="74166" y="236518"/>
                  <a:pt x="74166" y="272679"/>
                </a:cubicBezTo>
                <a:cubicBezTo>
                  <a:pt x="74166" y="316957"/>
                  <a:pt x="79331" y="384850"/>
                  <a:pt x="85235" y="447577"/>
                </a:cubicBezTo>
                <a:lnTo>
                  <a:pt x="5535" y="526539"/>
                </a:lnTo>
                <a:lnTo>
                  <a:pt x="16604" y="647566"/>
                </a:lnTo>
                <a:lnTo>
                  <a:pt x="99994" y="597384"/>
                </a:lnTo>
                <a:cubicBezTo>
                  <a:pt x="99994" y="598122"/>
                  <a:pt x="100733" y="604026"/>
                  <a:pt x="100733" y="604026"/>
                </a:cubicBezTo>
                <a:lnTo>
                  <a:pt x="100733" y="606240"/>
                </a:lnTo>
                <a:lnTo>
                  <a:pt x="101470" y="608453"/>
                </a:lnTo>
                <a:cubicBezTo>
                  <a:pt x="101470" y="608453"/>
                  <a:pt x="103684" y="612143"/>
                  <a:pt x="106636" y="615095"/>
                </a:cubicBezTo>
                <a:cubicBezTo>
                  <a:pt x="108112" y="615833"/>
                  <a:pt x="109588" y="617309"/>
                  <a:pt x="111064" y="618047"/>
                </a:cubicBezTo>
                <a:lnTo>
                  <a:pt x="123609" y="668967"/>
                </a:lnTo>
                <a:cubicBezTo>
                  <a:pt x="123609" y="668967"/>
                  <a:pt x="124347" y="671181"/>
                  <a:pt x="125085" y="672657"/>
                </a:cubicBezTo>
                <a:cubicBezTo>
                  <a:pt x="125823" y="674133"/>
                  <a:pt x="127299" y="674870"/>
                  <a:pt x="128037" y="676346"/>
                </a:cubicBezTo>
                <a:cubicBezTo>
                  <a:pt x="130989" y="678560"/>
                  <a:pt x="133941" y="680775"/>
                  <a:pt x="139107" y="682988"/>
                </a:cubicBezTo>
                <a:cubicBezTo>
                  <a:pt x="148700" y="686678"/>
                  <a:pt x="164198" y="689630"/>
                  <a:pt x="191502" y="689630"/>
                </a:cubicBezTo>
                <a:cubicBezTo>
                  <a:pt x="218807" y="689630"/>
                  <a:pt x="234304" y="687416"/>
                  <a:pt x="243898" y="682988"/>
                </a:cubicBezTo>
                <a:cubicBezTo>
                  <a:pt x="249064" y="680775"/>
                  <a:pt x="252016" y="678560"/>
                  <a:pt x="254967" y="676346"/>
                </a:cubicBezTo>
                <a:cubicBezTo>
                  <a:pt x="256443" y="674870"/>
                  <a:pt x="257181" y="674133"/>
                  <a:pt x="257919" y="672657"/>
                </a:cubicBezTo>
                <a:cubicBezTo>
                  <a:pt x="258657" y="671181"/>
                  <a:pt x="259395" y="668967"/>
                  <a:pt x="259395" y="668967"/>
                </a:cubicBezTo>
                <a:lnTo>
                  <a:pt x="272679" y="618047"/>
                </a:lnTo>
                <a:cubicBezTo>
                  <a:pt x="274155" y="617309"/>
                  <a:pt x="275630" y="615833"/>
                  <a:pt x="277106" y="615095"/>
                </a:cubicBezTo>
                <a:cubicBezTo>
                  <a:pt x="280058" y="612143"/>
                  <a:pt x="282272" y="608453"/>
                  <a:pt x="282272" y="608453"/>
                </a:cubicBezTo>
                <a:lnTo>
                  <a:pt x="283010" y="606240"/>
                </a:lnTo>
                <a:lnTo>
                  <a:pt x="283010" y="604026"/>
                </a:lnTo>
                <a:cubicBezTo>
                  <a:pt x="283010" y="604026"/>
                  <a:pt x="283748" y="598860"/>
                  <a:pt x="283748" y="597384"/>
                </a:cubicBezTo>
                <a:lnTo>
                  <a:pt x="366401" y="646828"/>
                </a:lnTo>
                <a:lnTo>
                  <a:pt x="378208" y="525802"/>
                </a:lnTo>
                <a:lnTo>
                  <a:pt x="299245" y="446839"/>
                </a:lnTo>
                <a:cubicBezTo>
                  <a:pt x="305149" y="383374"/>
                  <a:pt x="310315" y="315481"/>
                  <a:pt x="310315" y="271941"/>
                </a:cubicBezTo>
                <a:cubicBezTo>
                  <a:pt x="310315" y="235780"/>
                  <a:pt x="303673" y="202572"/>
                  <a:pt x="293342" y="173053"/>
                </a:cubicBezTo>
                <a:cubicBezTo>
                  <a:pt x="262347" y="80807"/>
                  <a:pt x="198882" y="15128"/>
                  <a:pt x="198882" y="15128"/>
                </a:cubicBezTo>
                <a:lnTo>
                  <a:pt x="193716" y="5535"/>
                </a:lnTo>
                <a:close/>
                <a:moveTo>
                  <a:pt x="193716" y="43171"/>
                </a:moveTo>
                <a:cubicBezTo>
                  <a:pt x="206262" y="57192"/>
                  <a:pt x="248326" y="106636"/>
                  <a:pt x="273417" y="181171"/>
                </a:cubicBezTo>
                <a:cubicBezTo>
                  <a:pt x="283010" y="209214"/>
                  <a:pt x="288914" y="239470"/>
                  <a:pt x="288914" y="272679"/>
                </a:cubicBezTo>
                <a:cubicBezTo>
                  <a:pt x="288914" y="315481"/>
                  <a:pt x="283748" y="384850"/>
                  <a:pt x="277106" y="448315"/>
                </a:cubicBezTo>
                <a:cubicBezTo>
                  <a:pt x="277106" y="449791"/>
                  <a:pt x="277106" y="450529"/>
                  <a:pt x="277106" y="452005"/>
                </a:cubicBezTo>
                <a:cubicBezTo>
                  <a:pt x="270465" y="526539"/>
                  <a:pt x="262347" y="592956"/>
                  <a:pt x="262347" y="597384"/>
                </a:cubicBezTo>
                <a:cubicBezTo>
                  <a:pt x="260871" y="598122"/>
                  <a:pt x="259395" y="599598"/>
                  <a:pt x="255706" y="601812"/>
                </a:cubicBezTo>
                <a:cubicBezTo>
                  <a:pt x="246850" y="605502"/>
                  <a:pt x="228401" y="609929"/>
                  <a:pt x="194454" y="609929"/>
                </a:cubicBezTo>
                <a:cubicBezTo>
                  <a:pt x="160508" y="609929"/>
                  <a:pt x="141321" y="605502"/>
                  <a:pt x="132465" y="601812"/>
                </a:cubicBezTo>
                <a:cubicBezTo>
                  <a:pt x="128775" y="600336"/>
                  <a:pt x="126561" y="598860"/>
                  <a:pt x="125823" y="597384"/>
                </a:cubicBezTo>
                <a:cubicBezTo>
                  <a:pt x="125085" y="592956"/>
                  <a:pt x="117706" y="528015"/>
                  <a:pt x="111064" y="453480"/>
                </a:cubicBezTo>
                <a:cubicBezTo>
                  <a:pt x="111064" y="452005"/>
                  <a:pt x="111064" y="450529"/>
                  <a:pt x="110326" y="448315"/>
                </a:cubicBezTo>
                <a:cubicBezTo>
                  <a:pt x="104422" y="384850"/>
                  <a:pt x="99257" y="316219"/>
                  <a:pt x="99257" y="272679"/>
                </a:cubicBezTo>
                <a:cubicBezTo>
                  <a:pt x="99257" y="239470"/>
                  <a:pt x="105160" y="209214"/>
                  <a:pt x="114754" y="181171"/>
                </a:cubicBezTo>
                <a:cubicBezTo>
                  <a:pt x="139107" y="106636"/>
                  <a:pt x="181171" y="57192"/>
                  <a:pt x="193716" y="43171"/>
                </a:cubicBezTo>
                <a:close/>
                <a:moveTo>
                  <a:pt x="150176" y="224711"/>
                </a:moveTo>
                <a:cubicBezTo>
                  <a:pt x="125823" y="249064"/>
                  <a:pt x="125823" y="288176"/>
                  <a:pt x="150176" y="311791"/>
                </a:cubicBezTo>
                <a:cubicBezTo>
                  <a:pt x="174529" y="336144"/>
                  <a:pt x="213641" y="336144"/>
                  <a:pt x="237256" y="311791"/>
                </a:cubicBezTo>
                <a:cubicBezTo>
                  <a:pt x="261609" y="287438"/>
                  <a:pt x="261609" y="248326"/>
                  <a:pt x="237256" y="224711"/>
                </a:cubicBezTo>
                <a:cubicBezTo>
                  <a:pt x="213641" y="200358"/>
                  <a:pt x="173791" y="200358"/>
                  <a:pt x="150176" y="224711"/>
                </a:cubicBezTo>
                <a:close/>
                <a:moveTo>
                  <a:pt x="167150" y="242422"/>
                </a:moveTo>
                <a:cubicBezTo>
                  <a:pt x="181909" y="227663"/>
                  <a:pt x="204786" y="227663"/>
                  <a:pt x="219545" y="242422"/>
                </a:cubicBezTo>
                <a:cubicBezTo>
                  <a:pt x="234304" y="257181"/>
                  <a:pt x="234304" y="280058"/>
                  <a:pt x="219545" y="294818"/>
                </a:cubicBezTo>
                <a:cubicBezTo>
                  <a:pt x="204786" y="309577"/>
                  <a:pt x="181909" y="309577"/>
                  <a:pt x="167150" y="294818"/>
                </a:cubicBezTo>
                <a:cubicBezTo>
                  <a:pt x="152390" y="280058"/>
                  <a:pt x="153128" y="256444"/>
                  <a:pt x="167150" y="242422"/>
                </a:cubicBezTo>
                <a:close/>
                <a:moveTo>
                  <a:pt x="31364" y="535395"/>
                </a:moveTo>
                <a:lnTo>
                  <a:pt x="87449" y="479309"/>
                </a:lnTo>
                <a:cubicBezTo>
                  <a:pt x="91139" y="516208"/>
                  <a:pt x="94829" y="547941"/>
                  <a:pt x="97043" y="570817"/>
                </a:cubicBezTo>
                <a:lnTo>
                  <a:pt x="37267" y="606240"/>
                </a:lnTo>
                <a:lnTo>
                  <a:pt x="31364" y="535395"/>
                </a:lnTo>
                <a:close/>
                <a:moveTo>
                  <a:pt x="140583" y="629117"/>
                </a:moveTo>
                <a:cubicBezTo>
                  <a:pt x="153866" y="632068"/>
                  <a:pt x="170101" y="634282"/>
                  <a:pt x="193716" y="634282"/>
                </a:cubicBezTo>
                <a:cubicBezTo>
                  <a:pt x="217331" y="634282"/>
                  <a:pt x="234304" y="632068"/>
                  <a:pt x="246850" y="629117"/>
                </a:cubicBezTo>
                <a:lnTo>
                  <a:pt x="239470" y="659373"/>
                </a:lnTo>
                <a:cubicBezTo>
                  <a:pt x="239470" y="659373"/>
                  <a:pt x="239470" y="659373"/>
                  <a:pt x="237256" y="660111"/>
                </a:cubicBezTo>
                <a:cubicBezTo>
                  <a:pt x="232091" y="662325"/>
                  <a:pt x="219545" y="665277"/>
                  <a:pt x="193716" y="665277"/>
                </a:cubicBezTo>
                <a:cubicBezTo>
                  <a:pt x="167887" y="665277"/>
                  <a:pt x="155342" y="662325"/>
                  <a:pt x="150176" y="660111"/>
                </a:cubicBezTo>
                <a:cubicBezTo>
                  <a:pt x="148700" y="659373"/>
                  <a:pt x="148700" y="659373"/>
                  <a:pt x="147962" y="659373"/>
                </a:cubicBezTo>
                <a:lnTo>
                  <a:pt x="140583" y="629117"/>
                </a:lnTo>
                <a:close/>
                <a:moveTo>
                  <a:pt x="299984" y="479309"/>
                </a:moveTo>
                <a:lnTo>
                  <a:pt x="356069" y="535395"/>
                </a:lnTo>
                <a:lnTo>
                  <a:pt x="349427" y="606240"/>
                </a:lnTo>
                <a:lnTo>
                  <a:pt x="290390" y="570817"/>
                </a:lnTo>
                <a:cubicBezTo>
                  <a:pt x="292604" y="547941"/>
                  <a:pt x="296294" y="516946"/>
                  <a:pt x="299984" y="479309"/>
                </a:cubicBezTo>
                <a:close/>
                <a:moveTo>
                  <a:pt x="146486" y="703651"/>
                </a:moveTo>
                <a:cubicBezTo>
                  <a:pt x="143535" y="728742"/>
                  <a:pt x="131727" y="743502"/>
                  <a:pt x="131727" y="766378"/>
                </a:cubicBezTo>
                <a:cubicBezTo>
                  <a:pt x="131727" y="778186"/>
                  <a:pt x="135417" y="790731"/>
                  <a:pt x="143535" y="804015"/>
                </a:cubicBezTo>
                <a:cubicBezTo>
                  <a:pt x="151652" y="818036"/>
                  <a:pt x="164935" y="833533"/>
                  <a:pt x="184861" y="853458"/>
                </a:cubicBezTo>
                <a:lnTo>
                  <a:pt x="193716" y="862314"/>
                </a:lnTo>
                <a:lnTo>
                  <a:pt x="202572" y="853458"/>
                </a:lnTo>
                <a:cubicBezTo>
                  <a:pt x="242422" y="813609"/>
                  <a:pt x="255706" y="787041"/>
                  <a:pt x="255706" y="763426"/>
                </a:cubicBezTo>
                <a:cubicBezTo>
                  <a:pt x="255706" y="739812"/>
                  <a:pt x="243898" y="724314"/>
                  <a:pt x="240946" y="703651"/>
                </a:cubicBezTo>
                <a:lnTo>
                  <a:pt x="216593" y="707341"/>
                </a:lnTo>
                <a:cubicBezTo>
                  <a:pt x="221021" y="733908"/>
                  <a:pt x="230615" y="749405"/>
                  <a:pt x="231352" y="764165"/>
                </a:cubicBezTo>
                <a:cubicBezTo>
                  <a:pt x="231352" y="776710"/>
                  <a:pt x="221759" y="795897"/>
                  <a:pt x="194454" y="826154"/>
                </a:cubicBezTo>
                <a:cubicBezTo>
                  <a:pt x="181909" y="812870"/>
                  <a:pt x="170839" y="800325"/>
                  <a:pt x="165674" y="791470"/>
                </a:cubicBezTo>
                <a:cubicBezTo>
                  <a:pt x="159032" y="780400"/>
                  <a:pt x="157556" y="773758"/>
                  <a:pt x="157556" y="767116"/>
                </a:cubicBezTo>
                <a:cubicBezTo>
                  <a:pt x="157556" y="753833"/>
                  <a:pt x="167887" y="737598"/>
                  <a:pt x="171577" y="707341"/>
                </a:cubicBezTo>
                <a:lnTo>
                  <a:pt x="146486" y="703651"/>
                </a:lnTo>
                <a:close/>
                <a:moveTo>
                  <a:pt x="238732" y="661587"/>
                </a:moveTo>
                <a:lnTo>
                  <a:pt x="238732" y="663063"/>
                </a:lnTo>
                <a:cubicBezTo>
                  <a:pt x="237994" y="662325"/>
                  <a:pt x="238732" y="662325"/>
                  <a:pt x="238732" y="661587"/>
                </a:cubicBezTo>
                <a:close/>
              </a:path>
            </a:pathLst>
          </a:custGeom>
          <a:solidFill>
            <a:srgbClr val="000000"/>
          </a:solidFill>
          <a:ln w="9525">
            <a:noFill/>
            <a:round/>
            <a:headEnd/>
            <a:tailEnd/>
          </a:ln>
        </p:spPr>
        <p:txBody>
          <a:bodyPr anchor="ctr"/>
          <a:lstStyle/>
          <a:p>
            <a:endParaRPr lang="ru-RU"/>
          </a:p>
        </p:txBody>
      </p:sp>
      <p:grpSp>
        <p:nvGrpSpPr>
          <p:cNvPr id="21528" name="Group 67"/>
          <p:cNvGrpSpPr>
            <a:grpSpLocks/>
          </p:cNvGrpSpPr>
          <p:nvPr/>
        </p:nvGrpSpPr>
        <p:grpSpPr bwMode="auto">
          <a:xfrm>
            <a:off x="9437688" y="3941763"/>
            <a:ext cx="415925" cy="579437"/>
            <a:chOff x="2700513" y="4675360"/>
            <a:chExt cx="464919" cy="649411"/>
          </a:xfrm>
        </p:grpSpPr>
        <p:sp>
          <p:nvSpPr>
            <p:cNvPr id="21533" name="Freeform: Shape 28"/>
            <p:cNvSpPr>
              <a:spLocks/>
            </p:cNvSpPr>
            <p:nvPr/>
          </p:nvSpPr>
          <p:spPr bwMode="auto">
            <a:xfrm>
              <a:off x="2700513" y="4675360"/>
              <a:ext cx="464919" cy="649411"/>
            </a:xfrm>
            <a:custGeom>
              <a:avLst/>
              <a:gdLst>
                <a:gd name="T0" fmla="*/ 5535 w 464919"/>
                <a:gd name="T1" fmla="*/ 651257 h 649410"/>
                <a:gd name="T2" fmla="*/ 5535 w 464919"/>
                <a:gd name="T3" fmla="*/ 252016 h 649410"/>
                <a:gd name="T4" fmla="*/ 63834 w 464919"/>
                <a:gd name="T5" fmla="*/ 252016 h 649410"/>
                <a:gd name="T6" fmla="*/ 63834 w 464919"/>
                <a:gd name="T7" fmla="*/ 176743 h 649410"/>
                <a:gd name="T8" fmla="*/ 235042 w 464919"/>
                <a:gd name="T9" fmla="*/ 5535 h 649410"/>
                <a:gd name="T10" fmla="*/ 406251 w 464919"/>
                <a:gd name="T11" fmla="*/ 176743 h 649410"/>
                <a:gd name="T12" fmla="*/ 406251 w 464919"/>
                <a:gd name="T13" fmla="*/ 201834 h 649410"/>
                <a:gd name="T14" fmla="*/ 365662 w 464919"/>
                <a:gd name="T15" fmla="*/ 201834 h 649410"/>
                <a:gd name="T16" fmla="*/ 365662 w 464919"/>
                <a:gd name="T17" fmla="*/ 176743 h 649410"/>
                <a:gd name="T18" fmla="*/ 235042 w 464919"/>
                <a:gd name="T19" fmla="*/ 46123 h 649410"/>
                <a:gd name="T20" fmla="*/ 104422 w 464919"/>
                <a:gd name="T21" fmla="*/ 176743 h 649410"/>
                <a:gd name="T22" fmla="*/ 104422 w 464919"/>
                <a:gd name="T23" fmla="*/ 252016 h 649410"/>
                <a:gd name="T24" fmla="*/ 463074 w 464919"/>
                <a:gd name="T25" fmla="*/ 252016 h 649410"/>
                <a:gd name="T26" fmla="*/ 463074 w 464919"/>
                <a:gd name="T27" fmla="*/ 651257 h 649410"/>
                <a:gd name="T28" fmla="*/ 5535 w 464919"/>
                <a:gd name="T29" fmla="*/ 651257 h 649410"/>
                <a:gd name="T30" fmla="*/ 423224 w 464919"/>
                <a:gd name="T31" fmla="*/ 611407 h 649410"/>
                <a:gd name="T32" fmla="*/ 423224 w 464919"/>
                <a:gd name="T33" fmla="*/ 292604 h 649410"/>
                <a:gd name="T34" fmla="*/ 46123 w 464919"/>
                <a:gd name="T35" fmla="*/ 292604 h 649410"/>
                <a:gd name="T36" fmla="*/ 46123 w 464919"/>
                <a:gd name="T37" fmla="*/ 610669 h 649410"/>
                <a:gd name="T38" fmla="*/ 423224 w 464919"/>
                <a:gd name="T39" fmla="*/ 610669 h 649410"/>
                <a:gd name="T40" fmla="*/ 423224 w 464919"/>
                <a:gd name="T41" fmla="*/ 611407 h 6494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4919"/>
                <a:gd name="T64" fmla="*/ 0 h 649410"/>
                <a:gd name="T65" fmla="*/ 464919 w 464919"/>
                <a:gd name="T66" fmla="*/ 649410 h 6494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4919" h="649410">
                  <a:moveTo>
                    <a:pt x="5535" y="651255"/>
                  </a:moveTo>
                  <a:lnTo>
                    <a:pt x="5535" y="252016"/>
                  </a:lnTo>
                  <a:lnTo>
                    <a:pt x="63834" y="252016"/>
                  </a:lnTo>
                  <a:lnTo>
                    <a:pt x="63834" y="176743"/>
                  </a:lnTo>
                  <a:cubicBezTo>
                    <a:pt x="63834" y="82283"/>
                    <a:pt x="140583" y="5535"/>
                    <a:pt x="235042" y="5535"/>
                  </a:cubicBezTo>
                  <a:cubicBezTo>
                    <a:pt x="329502" y="5535"/>
                    <a:pt x="406251" y="82283"/>
                    <a:pt x="406251" y="176743"/>
                  </a:cubicBezTo>
                  <a:lnTo>
                    <a:pt x="406251" y="201834"/>
                  </a:lnTo>
                  <a:lnTo>
                    <a:pt x="365662" y="201834"/>
                  </a:lnTo>
                  <a:lnTo>
                    <a:pt x="365662" y="176743"/>
                  </a:lnTo>
                  <a:cubicBezTo>
                    <a:pt x="365662" y="104422"/>
                    <a:pt x="307363" y="46123"/>
                    <a:pt x="235042" y="46123"/>
                  </a:cubicBezTo>
                  <a:cubicBezTo>
                    <a:pt x="162722" y="46123"/>
                    <a:pt x="104422" y="104422"/>
                    <a:pt x="104422" y="176743"/>
                  </a:cubicBezTo>
                  <a:lnTo>
                    <a:pt x="104422" y="252016"/>
                  </a:lnTo>
                  <a:lnTo>
                    <a:pt x="463074" y="252016"/>
                  </a:lnTo>
                  <a:lnTo>
                    <a:pt x="463074" y="651255"/>
                  </a:lnTo>
                  <a:lnTo>
                    <a:pt x="5535" y="651255"/>
                  </a:lnTo>
                  <a:close/>
                  <a:moveTo>
                    <a:pt x="423224" y="611405"/>
                  </a:moveTo>
                  <a:lnTo>
                    <a:pt x="423224" y="292604"/>
                  </a:lnTo>
                  <a:lnTo>
                    <a:pt x="46123" y="292604"/>
                  </a:lnTo>
                  <a:lnTo>
                    <a:pt x="46123" y="610667"/>
                  </a:lnTo>
                  <a:lnTo>
                    <a:pt x="423224" y="610667"/>
                  </a:lnTo>
                  <a:lnTo>
                    <a:pt x="423224" y="611405"/>
                  </a:lnTo>
                  <a:close/>
                </a:path>
              </a:pathLst>
            </a:custGeom>
            <a:solidFill>
              <a:srgbClr val="000000"/>
            </a:solidFill>
            <a:ln w="9525">
              <a:noFill/>
              <a:round/>
              <a:headEnd/>
              <a:tailEnd/>
            </a:ln>
          </p:spPr>
          <p:txBody>
            <a:bodyPr anchor="ctr"/>
            <a:lstStyle/>
            <a:p>
              <a:endParaRPr lang="ru-RU"/>
            </a:p>
          </p:txBody>
        </p:sp>
        <p:sp>
          <p:nvSpPr>
            <p:cNvPr id="21534" name="Freeform: Shape 29"/>
            <p:cNvSpPr>
              <a:spLocks/>
            </p:cNvSpPr>
            <p:nvPr/>
          </p:nvSpPr>
          <p:spPr bwMode="auto">
            <a:xfrm>
              <a:off x="2888694" y="5024418"/>
              <a:ext cx="88556" cy="199251"/>
            </a:xfrm>
            <a:custGeom>
              <a:avLst/>
              <a:gdLst>
                <a:gd name="T0" fmla="*/ 26936 w 88556"/>
                <a:gd name="T1" fmla="*/ 200358 h 199251"/>
                <a:gd name="T2" fmla="*/ 26936 w 88556"/>
                <a:gd name="T3" fmla="*/ 83021 h 199251"/>
                <a:gd name="T4" fmla="*/ 5535 w 88556"/>
                <a:gd name="T5" fmla="*/ 46861 h 199251"/>
                <a:gd name="T6" fmla="*/ 46861 w 88556"/>
                <a:gd name="T7" fmla="*/ 5535 h 199251"/>
                <a:gd name="T8" fmla="*/ 88187 w 88556"/>
                <a:gd name="T9" fmla="*/ 46861 h 199251"/>
                <a:gd name="T10" fmla="*/ 66786 w 88556"/>
                <a:gd name="T11" fmla="*/ 83021 h 199251"/>
                <a:gd name="T12" fmla="*/ 66786 w 88556"/>
                <a:gd name="T13" fmla="*/ 200358 h 199251"/>
                <a:gd name="T14" fmla="*/ 26936 w 88556"/>
                <a:gd name="T15" fmla="*/ 200358 h 199251"/>
                <a:gd name="T16" fmla="*/ 0 60000 65536"/>
                <a:gd name="T17" fmla="*/ 0 60000 65536"/>
                <a:gd name="T18" fmla="*/ 0 60000 65536"/>
                <a:gd name="T19" fmla="*/ 0 60000 65536"/>
                <a:gd name="T20" fmla="*/ 0 60000 65536"/>
                <a:gd name="T21" fmla="*/ 0 60000 65536"/>
                <a:gd name="T22" fmla="*/ 0 60000 65536"/>
                <a:gd name="T23" fmla="*/ 0 60000 65536"/>
                <a:gd name="T24" fmla="*/ 0 w 88556"/>
                <a:gd name="T25" fmla="*/ 0 h 199251"/>
                <a:gd name="T26" fmla="*/ 88556 w 88556"/>
                <a:gd name="T27" fmla="*/ 199251 h 1992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556" h="199251">
                  <a:moveTo>
                    <a:pt x="26936" y="200358"/>
                  </a:moveTo>
                  <a:lnTo>
                    <a:pt x="26936" y="83021"/>
                  </a:lnTo>
                  <a:cubicBezTo>
                    <a:pt x="13652" y="75642"/>
                    <a:pt x="5535" y="61620"/>
                    <a:pt x="5535" y="46861"/>
                  </a:cubicBezTo>
                  <a:cubicBezTo>
                    <a:pt x="5535" y="23984"/>
                    <a:pt x="23984" y="5535"/>
                    <a:pt x="46861" y="5535"/>
                  </a:cubicBezTo>
                  <a:cubicBezTo>
                    <a:pt x="69738" y="5535"/>
                    <a:pt x="88187" y="23984"/>
                    <a:pt x="88187" y="46861"/>
                  </a:cubicBezTo>
                  <a:cubicBezTo>
                    <a:pt x="88187" y="61620"/>
                    <a:pt x="80069" y="75642"/>
                    <a:pt x="66786" y="83021"/>
                  </a:cubicBezTo>
                  <a:lnTo>
                    <a:pt x="66786" y="200358"/>
                  </a:lnTo>
                  <a:lnTo>
                    <a:pt x="26936" y="200358"/>
                  </a:lnTo>
                  <a:close/>
                </a:path>
              </a:pathLst>
            </a:custGeom>
            <a:solidFill>
              <a:srgbClr val="000000"/>
            </a:solidFill>
            <a:ln w="9525">
              <a:noFill/>
              <a:round/>
              <a:headEnd/>
              <a:tailEnd/>
            </a:ln>
          </p:spPr>
          <p:txBody>
            <a:bodyPr anchor="ctr"/>
            <a:lstStyle/>
            <a:p>
              <a:endParaRPr lang="ru-RU"/>
            </a:p>
          </p:txBody>
        </p:sp>
      </p:grpSp>
      <p:grpSp>
        <p:nvGrpSpPr>
          <p:cNvPr id="21529" name="Group 68"/>
          <p:cNvGrpSpPr>
            <a:grpSpLocks/>
          </p:cNvGrpSpPr>
          <p:nvPr/>
        </p:nvGrpSpPr>
        <p:grpSpPr bwMode="auto">
          <a:xfrm>
            <a:off x="10771188" y="4445000"/>
            <a:ext cx="506412" cy="508000"/>
            <a:chOff x="3761709" y="4826643"/>
            <a:chExt cx="405882" cy="405882"/>
          </a:xfrm>
        </p:grpSpPr>
        <p:sp>
          <p:nvSpPr>
            <p:cNvPr id="21531" name="Freeform: Shape 16"/>
            <p:cNvSpPr>
              <a:spLocks/>
            </p:cNvSpPr>
            <p:nvPr/>
          </p:nvSpPr>
          <p:spPr bwMode="auto">
            <a:xfrm>
              <a:off x="3761709" y="4826643"/>
              <a:ext cx="405882" cy="405882"/>
            </a:xfrm>
            <a:custGeom>
              <a:avLst/>
              <a:gdLst>
                <a:gd name="T0" fmla="*/ 401825 w 405881"/>
                <a:gd name="T1" fmla="*/ 401825 h 405881"/>
                <a:gd name="T2" fmla="*/ 5535 w 405881"/>
                <a:gd name="T3" fmla="*/ 401825 h 405881"/>
                <a:gd name="T4" fmla="*/ 5535 w 405881"/>
                <a:gd name="T5" fmla="*/ 5535 h 405881"/>
                <a:gd name="T6" fmla="*/ 401825 w 405881"/>
                <a:gd name="T7" fmla="*/ 5535 h 405881"/>
                <a:gd name="T8" fmla="*/ 401825 w 405881"/>
                <a:gd name="T9" fmla="*/ 401825 h 405881"/>
                <a:gd name="T10" fmla="*/ 43909 w 405881"/>
                <a:gd name="T11" fmla="*/ 364927 h 405881"/>
                <a:gd name="T12" fmla="*/ 362713 w 405881"/>
                <a:gd name="T13" fmla="*/ 364927 h 405881"/>
                <a:gd name="T14" fmla="*/ 362713 w 405881"/>
                <a:gd name="T15" fmla="*/ 42433 h 405881"/>
                <a:gd name="T16" fmla="*/ 43909 w 405881"/>
                <a:gd name="T17" fmla="*/ 42433 h 405881"/>
                <a:gd name="T18" fmla="*/ 43909 w 405881"/>
                <a:gd name="T19" fmla="*/ 364927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5881"/>
                <a:gd name="T31" fmla="*/ 0 h 405881"/>
                <a:gd name="T32" fmla="*/ 405881 w 405881"/>
                <a:gd name="T33" fmla="*/ 405881 h 4058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5881" h="405881">
                  <a:moveTo>
                    <a:pt x="401823" y="401823"/>
                  </a:moveTo>
                  <a:lnTo>
                    <a:pt x="5535" y="401823"/>
                  </a:lnTo>
                  <a:lnTo>
                    <a:pt x="5535" y="5535"/>
                  </a:lnTo>
                  <a:lnTo>
                    <a:pt x="401823" y="5535"/>
                  </a:lnTo>
                  <a:lnTo>
                    <a:pt x="401823" y="401823"/>
                  </a:lnTo>
                  <a:close/>
                  <a:moveTo>
                    <a:pt x="43909" y="364925"/>
                  </a:moveTo>
                  <a:lnTo>
                    <a:pt x="362711" y="364925"/>
                  </a:lnTo>
                  <a:lnTo>
                    <a:pt x="362711" y="42433"/>
                  </a:lnTo>
                  <a:lnTo>
                    <a:pt x="43909" y="42433"/>
                  </a:lnTo>
                  <a:lnTo>
                    <a:pt x="43909" y="364925"/>
                  </a:lnTo>
                  <a:close/>
                </a:path>
              </a:pathLst>
            </a:custGeom>
            <a:solidFill>
              <a:srgbClr val="000000"/>
            </a:solidFill>
            <a:ln w="9525">
              <a:noFill/>
              <a:round/>
              <a:headEnd/>
              <a:tailEnd/>
            </a:ln>
          </p:spPr>
          <p:txBody>
            <a:bodyPr anchor="ctr"/>
            <a:lstStyle/>
            <a:p>
              <a:endParaRPr lang="ru-RU"/>
            </a:p>
          </p:txBody>
        </p:sp>
        <p:sp>
          <p:nvSpPr>
            <p:cNvPr id="21532" name="Freeform: Shape 17"/>
            <p:cNvSpPr>
              <a:spLocks/>
            </p:cNvSpPr>
            <p:nvPr/>
          </p:nvSpPr>
          <p:spPr bwMode="auto">
            <a:xfrm>
              <a:off x="3833292" y="4919627"/>
              <a:ext cx="258288" cy="221390"/>
            </a:xfrm>
            <a:custGeom>
              <a:avLst/>
              <a:gdLst>
                <a:gd name="T0" fmla="*/ 75642 w 258288"/>
                <a:gd name="T1" fmla="*/ 215855 h 221390"/>
                <a:gd name="T2" fmla="*/ 5535 w 258288"/>
                <a:gd name="T3" fmla="*/ 145748 h 221390"/>
                <a:gd name="T4" fmla="*/ 33577 w 258288"/>
                <a:gd name="T5" fmla="*/ 117706 h 221390"/>
                <a:gd name="T6" fmla="*/ 75642 w 258288"/>
                <a:gd name="T7" fmla="*/ 159770 h 221390"/>
                <a:gd name="T8" fmla="*/ 229877 w 258288"/>
                <a:gd name="T9" fmla="*/ 5535 h 221390"/>
                <a:gd name="T10" fmla="*/ 257919 w 258288"/>
                <a:gd name="T11" fmla="*/ 33577 h 221390"/>
                <a:gd name="T12" fmla="*/ 0 60000 65536"/>
                <a:gd name="T13" fmla="*/ 0 60000 65536"/>
                <a:gd name="T14" fmla="*/ 0 60000 65536"/>
                <a:gd name="T15" fmla="*/ 0 60000 65536"/>
                <a:gd name="T16" fmla="*/ 0 60000 65536"/>
                <a:gd name="T17" fmla="*/ 0 60000 65536"/>
                <a:gd name="T18" fmla="*/ 0 w 258288"/>
                <a:gd name="T19" fmla="*/ 0 h 221390"/>
                <a:gd name="T20" fmla="*/ 258288 w 258288"/>
                <a:gd name="T21" fmla="*/ 221390 h 221390"/>
              </a:gdLst>
              <a:ahLst/>
              <a:cxnLst>
                <a:cxn ang="T12">
                  <a:pos x="T0" y="T1"/>
                </a:cxn>
                <a:cxn ang="T13">
                  <a:pos x="T2" y="T3"/>
                </a:cxn>
                <a:cxn ang="T14">
                  <a:pos x="T4" y="T5"/>
                </a:cxn>
                <a:cxn ang="T15">
                  <a:pos x="T6" y="T7"/>
                </a:cxn>
                <a:cxn ang="T16">
                  <a:pos x="T8" y="T9"/>
                </a:cxn>
                <a:cxn ang="T17">
                  <a:pos x="T10" y="T11"/>
                </a:cxn>
              </a:cxnLst>
              <a:rect l="T18" t="T19" r="T20" b="T21"/>
              <a:pathLst>
                <a:path w="258288" h="221390">
                  <a:moveTo>
                    <a:pt x="75642" y="215855"/>
                  </a:moveTo>
                  <a:lnTo>
                    <a:pt x="5535" y="145748"/>
                  </a:lnTo>
                  <a:lnTo>
                    <a:pt x="33577" y="117706"/>
                  </a:lnTo>
                  <a:lnTo>
                    <a:pt x="75642" y="159770"/>
                  </a:lnTo>
                  <a:lnTo>
                    <a:pt x="229877" y="5535"/>
                  </a:lnTo>
                  <a:lnTo>
                    <a:pt x="257919" y="33577"/>
                  </a:lnTo>
                  <a:lnTo>
                    <a:pt x="75642" y="215855"/>
                  </a:lnTo>
                  <a:close/>
                </a:path>
              </a:pathLst>
            </a:custGeom>
            <a:solidFill>
              <a:srgbClr val="000000"/>
            </a:solidFill>
            <a:ln w="9525">
              <a:noFill/>
              <a:round/>
              <a:headEnd/>
              <a:tailEnd/>
            </a:ln>
          </p:spPr>
          <p:txBody>
            <a:bodyPr anchor="ctr"/>
            <a:lstStyle/>
            <a:p>
              <a:endParaRPr lang="ru-RU"/>
            </a:p>
          </p:txBody>
        </p:sp>
      </p:grpSp>
      <p:sp>
        <p:nvSpPr>
          <p:cNvPr id="160" name="Text Placeholder 159">
            <a:extLst>
              <a:ext uri="{FF2B5EF4-FFF2-40B4-BE49-F238E27FC236}"/>
            </a:extLst>
          </p:cNvPr>
          <p:cNvSpPr>
            <a:spLocks noGrp="1"/>
          </p:cNvSpPr>
          <p:nvPr>
            <p:ph type="body" sz="quarter" idx="42"/>
          </p:nvPr>
        </p:nvSpPr>
        <p:spPr>
          <a:xfrm>
            <a:off x="8524875" y="5091113"/>
            <a:ext cx="2517775" cy="1477962"/>
          </a:xfrm>
        </p:spPr>
        <p:txBody>
          <a:bodyPr rtlCol="0">
            <a:normAutofit fontScale="92500"/>
          </a:bodyPr>
          <a:lstStyle/>
          <a:p>
            <a:pPr fontAlgn="auto">
              <a:lnSpc>
                <a:spcPts val="1900"/>
              </a:lnSpc>
              <a:spcBef>
                <a:spcPts val="0"/>
              </a:spcBef>
              <a:spcAft>
                <a:spcPts val="0"/>
              </a:spcAft>
              <a:buFont typeface="Arial" panose="020B0604020202020204" pitchFamily="34" charset="0"/>
              <a:buNone/>
              <a:defRPr/>
            </a:pPr>
            <a:r>
              <a:rPr lang="ru-RU" dirty="0">
                <a:solidFill>
                  <a:srgbClr val="002060"/>
                </a:solidFill>
                <a:latin typeface="+mn-lt"/>
              </a:rPr>
              <a:t>Но  и признание того, что все заслуживают уважения, и в Интернете, и в реальной жизни.</a:t>
            </a:r>
            <a:endParaRPr lang="ru-RU" dirty="0">
              <a:latin typeface="+mn-lt"/>
            </a:endParaRPr>
          </a:p>
          <a:p>
            <a:pPr fontAlgn="auto">
              <a:lnSpc>
                <a:spcPts val="1900"/>
              </a:lnSpc>
              <a:spcBef>
                <a:spcPts val="0"/>
              </a:spcBef>
              <a:spcAft>
                <a:spcPts val="0"/>
              </a:spcAft>
              <a:buFont typeface="Arial" panose="020B0604020202020204" pitchFamily="34" charset="0"/>
              <a:buNone/>
              <a:defRPr/>
            </a:pPr>
            <a:endParaRPr lang="en-US" dirty="0">
              <a:latin typeface="+mn-lt"/>
            </a:endParaRPr>
          </a:p>
        </p:txBody>
      </p:sp>
    </p:spTree>
  </p:cSld>
  <p:clrMapOvr>
    <a:masterClrMapping/>
  </p:clrMapOvr>
  <p:transition advTm="2000">
    <p:wip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2" descr="C:\Users\Жулдыз\Desktop\5.jpg"/>
          <p:cNvPicPr>
            <a:picLocks noChangeAspect="1" noChangeArrowheads="1"/>
          </p:cNvPicPr>
          <p:nvPr/>
        </p:nvPicPr>
        <p:blipFill>
          <a:blip r:embed="rId3" cstate="print"/>
          <a:srcRect/>
          <a:stretch>
            <a:fillRect/>
          </a:stretch>
        </p:blipFill>
        <p:spPr bwMode="auto">
          <a:xfrm>
            <a:off x="4853912" y="5083355"/>
            <a:ext cx="2794776" cy="1619770"/>
          </a:xfrm>
          <a:prstGeom prst="rect">
            <a:avLst/>
          </a:prstGeom>
          <a:ln>
            <a:noFill/>
          </a:ln>
          <a:effectLst>
            <a:softEdge rad="112500"/>
          </a:effectLst>
        </p:spPr>
      </p:pic>
      <p:sp>
        <p:nvSpPr>
          <p:cNvPr id="5" name="Овал 4"/>
          <p:cNvSpPr/>
          <p:nvPr/>
        </p:nvSpPr>
        <p:spPr>
          <a:xfrm>
            <a:off x="3810000" y="1724025"/>
            <a:ext cx="4811713" cy="2673350"/>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ru-RU" sz="3600" b="1" dirty="0">
                <a:solidFill>
                  <a:schemeClr val="bg1"/>
                </a:solidFill>
              </a:rPr>
              <a:t>Каковы последствия </a:t>
            </a:r>
            <a:r>
              <a:rPr lang="ru-RU" sz="3600" b="1" dirty="0" err="1">
                <a:solidFill>
                  <a:schemeClr val="bg1"/>
                </a:solidFill>
              </a:rPr>
              <a:t>кибербуллинга</a:t>
            </a:r>
            <a:r>
              <a:rPr lang="ru-RU" sz="3600" b="1" dirty="0">
                <a:solidFill>
                  <a:schemeClr val="bg1"/>
                </a:solidFill>
              </a:rPr>
              <a:t>?</a:t>
            </a:r>
          </a:p>
        </p:txBody>
      </p:sp>
      <p:sp>
        <p:nvSpPr>
          <p:cNvPr id="6" name="Овал 5"/>
          <p:cNvSpPr/>
          <p:nvPr/>
        </p:nvSpPr>
        <p:spPr>
          <a:xfrm>
            <a:off x="609600" y="2330450"/>
            <a:ext cx="3135313" cy="1101725"/>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ru-RU" sz="2000" b="1" dirty="0">
                <a:solidFill>
                  <a:schemeClr val="tx1"/>
                </a:solidFill>
              </a:rPr>
              <a:t>чувствовать себя </a:t>
            </a:r>
            <a:r>
              <a:rPr lang="ru-RU" sz="2000" b="1" dirty="0"/>
              <a:t>смущенным, глупым</a:t>
            </a:r>
          </a:p>
        </p:txBody>
      </p:sp>
      <p:sp>
        <p:nvSpPr>
          <p:cNvPr id="7" name="Овал 6"/>
          <p:cNvSpPr/>
          <p:nvPr/>
        </p:nvSpPr>
        <p:spPr>
          <a:xfrm>
            <a:off x="7648575" y="4086225"/>
            <a:ext cx="3735388" cy="1103313"/>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000" b="1" dirty="0"/>
              <a:t>головные боли</a:t>
            </a:r>
          </a:p>
        </p:txBody>
      </p:sp>
      <p:sp>
        <p:nvSpPr>
          <p:cNvPr id="8" name="Овал 7"/>
          <p:cNvSpPr/>
          <p:nvPr/>
        </p:nvSpPr>
        <p:spPr>
          <a:xfrm>
            <a:off x="1744663" y="530225"/>
            <a:ext cx="2813050" cy="110172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чувствовать себя расстроенным</a:t>
            </a:r>
          </a:p>
        </p:txBody>
      </p:sp>
      <p:sp>
        <p:nvSpPr>
          <p:cNvPr id="9" name="Овал 8"/>
          <p:cNvSpPr/>
          <p:nvPr/>
        </p:nvSpPr>
        <p:spPr>
          <a:xfrm>
            <a:off x="1338263" y="4117975"/>
            <a:ext cx="3625850" cy="1103313"/>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2000" b="1" dirty="0"/>
              <a:t>потеря интереса к любимым вещам</a:t>
            </a:r>
          </a:p>
        </p:txBody>
      </p:sp>
      <p:sp>
        <p:nvSpPr>
          <p:cNvPr id="10" name="Овал 9"/>
          <p:cNvSpPr/>
          <p:nvPr/>
        </p:nvSpPr>
        <p:spPr>
          <a:xfrm>
            <a:off x="8678863" y="2389188"/>
            <a:ext cx="3205162" cy="110331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боли в животе</a:t>
            </a:r>
          </a:p>
        </p:txBody>
      </p:sp>
      <p:sp>
        <p:nvSpPr>
          <p:cNvPr id="11" name="Овал 10"/>
          <p:cNvSpPr/>
          <p:nvPr/>
        </p:nvSpPr>
        <p:spPr>
          <a:xfrm>
            <a:off x="5053013" y="128588"/>
            <a:ext cx="2908300" cy="110331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чувствовать стыд</a:t>
            </a:r>
          </a:p>
        </p:txBody>
      </p:sp>
      <p:sp>
        <p:nvSpPr>
          <p:cNvPr id="12" name="Овал 11"/>
          <p:cNvSpPr/>
          <p:nvPr/>
        </p:nvSpPr>
        <p:spPr>
          <a:xfrm>
            <a:off x="8269288" y="879475"/>
            <a:ext cx="3005137" cy="1101725"/>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ru-RU" sz="2000" b="1" dirty="0"/>
              <a:t>усталость (потеря сна)</a:t>
            </a:r>
          </a:p>
        </p:txBody>
      </p:sp>
    </p:spTree>
  </p:cSld>
  <p:clrMapOvr>
    <a:masterClrMapping/>
  </p:clrMapOvr>
  <p:transition advTm="2000">
    <p:wip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Блок-схема: память с посл. доступом 3"/>
          <p:cNvSpPr/>
          <p:nvPr/>
        </p:nvSpPr>
        <p:spPr>
          <a:xfrm>
            <a:off x="811213" y="392113"/>
            <a:ext cx="6365875" cy="4314825"/>
          </a:xfrm>
          <a:prstGeom prst="flowChartMagneticTape">
            <a:avLst/>
          </a:prstGeom>
          <a:ln w="47625"/>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ru-RU" sz="3200" b="1" i="1" dirty="0">
                <a:solidFill>
                  <a:srgbClr val="0070C0"/>
                </a:solidFill>
              </a:rPr>
              <a:t>К кому мне следует обратиться, если кто-то запугивает меня </a:t>
            </a:r>
            <a:r>
              <a:rPr lang="ru-RU" sz="3200" b="1" i="1" dirty="0" err="1">
                <a:solidFill>
                  <a:srgbClr val="0070C0"/>
                </a:solidFill>
              </a:rPr>
              <a:t>онлайн</a:t>
            </a:r>
            <a:r>
              <a:rPr lang="ru-RU" sz="3200" b="1" i="1" dirty="0">
                <a:solidFill>
                  <a:srgbClr val="0070C0"/>
                </a:solidFill>
              </a:rPr>
              <a:t>? Почему так важно говорить об этом?</a:t>
            </a:r>
            <a:endParaRPr lang="ru-RU" sz="2800" b="1" dirty="0">
              <a:solidFill>
                <a:srgbClr val="0070C0"/>
              </a:solidFill>
            </a:endParaRPr>
          </a:p>
        </p:txBody>
      </p:sp>
      <p:pic>
        <p:nvPicPr>
          <p:cNvPr id="16386" name="Picture 2" descr="C:\Users\Жулдыз\Desktop\20-21 НИШ работа\640.png"/>
          <p:cNvPicPr>
            <a:picLocks noChangeAspect="1" noChangeArrowheads="1"/>
          </p:cNvPicPr>
          <p:nvPr/>
        </p:nvPicPr>
        <p:blipFill>
          <a:blip r:embed="rId3" cstate="print"/>
          <a:srcRect l="26220"/>
          <a:stretch>
            <a:fillRect/>
          </a:stretch>
        </p:blipFill>
        <p:spPr bwMode="auto">
          <a:xfrm>
            <a:off x="7108166" y="1915064"/>
            <a:ext cx="4673600" cy="4315803"/>
          </a:xfrm>
          <a:prstGeom prst="rect">
            <a:avLst/>
          </a:prstGeom>
          <a:ln>
            <a:noFill/>
          </a:ln>
          <a:effectLst>
            <a:softEdge rad="112500"/>
          </a:effectLst>
        </p:spPr>
      </p:pic>
    </p:spTree>
  </p:cSld>
  <p:clrMapOvr>
    <a:masterClrMapping/>
  </p:clrMapOvr>
  <p:transition advTm="2000">
    <p:wip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Скругленный прямоугольник 3"/>
          <p:cNvSpPr/>
          <p:nvPr/>
        </p:nvSpPr>
        <p:spPr>
          <a:xfrm>
            <a:off x="2344738" y="92075"/>
            <a:ext cx="8334375" cy="627063"/>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ru-RU" sz="3200" b="1" dirty="0">
                <a:solidFill>
                  <a:srgbClr val="2F5597"/>
                </a:solidFill>
              </a:rPr>
              <a:t>Советы: куда можно обратится?</a:t>
            </a:r>
          </a:p>
        </p:txBody>
      </p:sp>
      <p:pic>
        <p:nvPicPr>
          <p:cNvPr id="17410" name="Picture 2" descr="C:\Users\Жулдыз\Desktop\20-21 НИШ работа\34.png"/>
          <p:cNvPicPr>
            <a:picLocks noChangeAspect="1" noChangeArrowheads="1"/>
          </p:cNvPicPr>
          <p:nvPr/>
        </p:nvPicPr>
        <p:blipFill>
          <a:blip r:embed="rId3" cstate="print"/>
          <a:srcRect/>
          <a:stretch>
            <a:fillRect/>
          </a:stretch>
        </p:blipFill>
        <p:spPr bwMode="auto">
          <a:xfrm>
            <a:off x="4181873" y="1634250"/>
            <a:ext cx="3969385" cy="3414366"/>
          </a:xfrm>
          <a:prstGeom prst="ellipse">
            <a:avLst/>
          </a:prstGeom>
          <a:ln>
            <a:noFill/>
          </a:ln>
          <a:effectLst>
            <a:softEdge rad="112500"/>
          </a:effectLst>
        </p:spPr>
      </p:pic>
      <p:sp>
        <p:nvSpPr>
          <p:cNvPr id="7" name="Прямоугольник 6"/>
          <p:cNvSpPr/>
          <p:nvPr/>
        </p:nvSpPr>
        <p:spPr>
          <a:xfrm>
            <a:off x="1446213" y="952500"/>
            <a:ext cx="5826125" cy="40005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ru-RU" sz="2000" b="1" dirty="0">
                <a:solidFill>
                  <a:srgbClr val="002060"/>
                </a:solidFill>
              </a:rPr>
              <a:t>ЕСЛИ ВЫ СЧИТАЕТЕ, ЧТО НАД ВАМИ ИЗДЕВАЮТСЯ</a:t>
            </a:r>
            <a:r>
              <a:rPr lang="kk-KZ" sz="2000" b="1" dirty="0">
                <a:solidFill>
                  <a:srgbClr val="002060"/>
                </a:solidFill>
              </a:rPr>
              <a:t>:</a:t>
            </a:r>
            <a:endParaRPr lang="ru-RU" sz="2000" b="1" dirty="0">
              <a:solidFill>
                <a:srgbClr val="002060"/>
              </a:solidFill>
            </a:endParaRPr>
          </a:p>
        </p:txBody>
      </p:sp>
      <p:sp>
        <p:nvSpPr>
          <p:cNvPr id="8" name="Блок-схема: сохраненные данные 7"/>
          <p:cNvSpPr/>
          <p:nvPr/>
        </p:nvSpPr>
        <p:spPr>
          <a:xfrm>
            <a:off x="276225" y="1557338"/>
            <a:ext cx="3968750" cy="1754187"/>
          </a:xfrm>
          <a:prstGeom prst="flowChartOnlineStorage">
            <a:avLst/>
          </a:prstGeom>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r>
              <a:rPr lang="ru-RU" b="1" dirty="0">
                <a:solidFill>
                  <a:srgbClr val="002060"/>
                </a:solidFill>
              </a:rPr>
              <a:t>Обратитесь за помощью к кому-то, кому вы доверяете, например, к родителям, близкому члену семьи или другому взрослому</a:t>
            </a:r>
            <a:endParaRPr lang="ru-RU" dirty="0">
              <a:solidFill>
                <a:srgbClr val="002060"/>
              </a:solidFill>
            </a:endParaRPr>
          </a:p>
        </p:txBody>
      </p:sp>
      <p:sp>
        <p:nvSpPr>
          <p:cNvPr id="13" name="TextBox 12"/>
          <p:cNvSpPr txBox="1"/>
          <p:nvPr/>
        </p:nvSpPr>
        <p:spPr>
          <a:xfrm>
            <a:off x="8321675" y="1076325"/>
            <a:ext cx="3767138" cy="1754188"/>
          </a:xfrm>
          <a:prstGeom prst="flowChartOnlineStorage">
            <a:avLst/>
          </a:prstGeom>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ru-RU" b="1" dirty="0">
                <a:solidFill>
                  <a:srgbClr val="002060"/>
                </a:solidFill>
              </a:rPr>
              <a:t>В своей школе вы можете обратиться к психологу, спортивному тренеру или вашему любимому учителю</a:t>
            </a:r>
          </a:p>
        </p:txBody>
      </p:sp>
      <p:sp>
        <p:nvSpPr>
          <p:cNvPr id="14" name="Блок-схема: сохраненные данные 13"/>
          <p:cNvSpPr/>
          <p:nvPr/>
        </p:nvSpPr>
        <p:spPr>
          <a:xfrm>
            <a:off x="236538" y="3621088"/>
            <a:ext cx="3867150" cy="1477962"/>
          </a:xfrm>
          <a:prstGeom prst="flowChartOnlineStorage">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ru-RU" b="1" dirty="0">
                <a:solidFill>
                  <a:srgbClr val="002060"/>
                </a:solidFill>
              </a:rPr>
              <a:t>Если издевательства/ </a:t>
            </a:r>
            <a:r>
              <a:rPr lang="ru-RU" b="1" dirty="0" err="1">
                <a:solidFill>
                  <a:srgbClr val="002060"/>
                </a:solidFill>
              </a:rPr>
              <a:t>буллинг</a:t>
            </a:r>
            <a:r>
              <a:rPr lang="ru-RU" b="1" dirty="0">
                <a:solidFill>
                  <a:srgbClr val="002060"/>
                </a:solidFill>
              </a:rPr>
              <a:t> происходят на платформе социальной сети, блокируйте  хулигана</a:t>
            </a:r>
          </a:p>
        </p:txBody>
      </p:sp>
      <p:sp>
        <p:nvSpPr>
          <p:cNvPr id="15" name="Блок-схема: сохраненные данные 14"/>
          <p:cNvSpPr/>
          <p:nvPr/>
        </p:nvSpPr>
        <p:spPr>
          <a:xfrm>
            <a:off x="8229600" y="3143250"/>
            <a:ext cx="3859213" cy="1754188"/>
          </a:xfrm>
          <a:prstGeom prst="flowChartOnlineStorage">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ru-RU" b="1" dirty="0">
                <a:solidFill>
                  <a:srgbClr val="002060"/>
                </a:solidFill>
              </a:rPr>
              <a:t>Если вы находитесь в непосредственной опасности, вам следует связаться с полицией или со службами экстренной помощи</a:t>
            </a:r>
          </a:p>
        </p:txBody>
      </p:sp>
      <p:sp>
        <p:nvSpPr>
          <p:cNvPr id="16" name="Прямоугольник с двумя скругленными противолежащими углами 15"/>
          <p:cNvSpPr/>
          <p:nvPr/>
        </p:nvSpPr>
        <p:spPr>
          <a:xfrm>
            <a:off x="190500" y="5276850"/>
            <a:ext cx="11811000" cy="1258888"/>
          </a:xfrm>
          <a:prstGeom prst="round2DiagRect">
            <a:avLst/>
          </a:prstGeom>
          <a:solidFill>
            <a:schemeClr val="accent4">
              <a:lumMod val="20000"/>
              <a:lumOff val="80000"/>
            </a:schemeClr>
          </a:solidFill>
          <a:ln w="28575"/>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ru-RU" sz="2000" b="1" dirty="0" err="1">
                <a:solidFill>
                  <a:srgbClr val="0070C0"/>
                </a:solidFill>
              </a:rPr>
              <a:t>Facebook</a:t>
            </a:r>
            <a:r>
              <a:rPr lang="ru-RU" sz="2000" b="1" dirty="0">
                <a:solidFill>
                  <a:srgbClr val="0070C0"/>
                </a:solidFill>
              </a:rPr>
              <a:t> / </a:t>
            </a:r>
            <a:r>
              <a:rPr lang="ru-RU" sz="2000" b="1" dirty="0" err="1">
                <a:solidFill>
                  <a:srgbClr val="6C137B"/>
                </a:solidFill>
              </a:rPr>
              <a:t>Instagram</a:t>
            </a:r>
            <a:r>
              <a:rPr lang="ru-RU" sz="2000" b="1" dirty="0">
                <a:solidFill>
                  <a:srgbClr val="6C137B"/>
                </a:solidFill>
              </a:rPr>
              <a:t>: </a:t>
            </a:r>
            <a:r>
              <a:rPr lang="ru-RU" sz="2000" b="1" dirty="0"/>
              <a:t>если вы подвергаетесь издевательствам в Интернете, поговорите с родителями, учителем или кем-то еще, кому вы можете доверять</a:t>
            </a:r>
          </a:p>
          <a:p>
            <a:pPr algn="ctr" fontAlgn="auto">
              <a:spcBef>
                <a:spcPts val="0"/>
              </a:spcBef>
              <a:spcAft>
                <a:spcPts val="0"/>
              </a:spcAft>
              <a:defRPr/>
            </a:pPr>
            <a:endParaRPr lang="ru-RU" sz="800" b="1" dirty="0"/>
          </a:p>
          <a:p>
            <a:pPr algn="ctr" fontAlgn="auto">
              <a:spcBef>
                <a:spcPts val="0"/>
              </a:spcBef>
              <a:spcAft>
                <a:spcPts val="0"/>
              </a:spcAft>
              <a:defRPr/>
            </a:pPr>
            <a:r>
              <a:rPr lang="ru-RU" b="1" dirty="0">
                <a:solidFill>
                  <a:srgbClr val="0070C0"/>
                </a:solidFill>
              </a:rPr>
              <a:t>В СОЦИАЛЬНЫХ СЕТЯХ FACEBOOK ИЛИ INSTAGRAM  МОЖНО ПРЯМО СООБЩИТЬ О ЛЮБЫХ ИЗДЕВАТЕЛЬСТВАХ</a:t>
            </a:r>
          </a:p>
        </p:txBody>
      </p:sp>
    </p:spTree>
  </p:cSld>
  <p:clrMapOvr>
    <a:masterClrMapping/>
  </p:clrMapOvr>
  <p:transition advTm="2000">
    <p:wip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Овальная выноска 5"/>
          <p:cNvSpPr/>
          <p:nvPr/>
        </p:nvSpPr>
        <p:spPr>
          <a:xfrm>
            <a:off x="1931988" y="771525"/>
            <a:ext cx="8328025" cy="4284663"/>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ru-RU" sz="4000" b="1" i="1" dirty="0">
                <a:solidFill>
                  <a:schemeClr val="accent5">
                    <a:lumMod val="50000"/>
                  </a:schemeClr>
                </a:solidFill>
              </a:rPr>
              <a:t>Я подвергаюсь </a:t>
            </a:r>
            <a:r>
              <a:rPr lang="ru-RU" sz="4000" b="1" i="1" dirty="0" err="1">
                <a:solidFill>
                  <a:schemeClr val="accent5">
                    <a:lumMod val="50000"/>
                  </a:schemeClr>
                </a:solidFill>
              </a:rPr>
              <a:t>кибербуллингу</a:t>
            </a:r>
            <a:r>
              <a:rPr lang="ru-RU" sz="4000" b="1" i="1" dirty="0">
                <a:solidFill>
                  <a:schemeClr val="accent5">
                    <a:lumMod val="50000"/>
                  </a:schemeClr>
                </a:solidFill>
              </a:rPr>
              <a:t>, но я боюсь рассказать родителям об этом. Как я могу сказать им?</a:t>
            </a:r>
            <a:endParaRPr lang="ru-RU" sz="4000" b="1" dirty="0">
              <a:solidFill>
                <a:schemeClr val="accent5">
                  <a:lumMod val="50000"/>
                </a:schemeClr>
              </a:solidFill>
            </a:endParaRPr>
          </a:p>
        </p:txBody>
      </p:sp>
    </p:spTree>
  </p:cSld>
  <p:clrMapOvr>
    <a:masterClrMapping/>
  </p:clrMapOvr>
  <p:transition advTm="2000">
    <p:wip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Схема 5"/>
          <p:cNvGraphicFramePr/>
          <p:nvPr/>
        </p:nvGraphicFramePr>
        <p:xfrm>
          <a:off x="224286" y="121298"/>
          <a:ext cx="11967714" cy="51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6" name="TextBox 6"/>
          <p:cNvSpPr txBox="1">
            <a:spLocks noChangeArrowheads="1"/>
          </p:cNvSpPr>
          <p:nvPr/>
        </p:nvSpPr>
        <p:spPr bwMode="auto">
          <a:xfrm>
            <a:off x="2314575" y="2644775"/>
            <a:ext cx="2601913" cy="1568450"/>
          </a:xfrm>
          <a:prstGeom prst="rect">
            <a:avLst/>
          </a:prstGeom>
          <a:noFill/>
          <a:ln w="9525">
            <a:noFill/>
            <a:miter lim="800000"/>
            <a:headEnd/>
            <a:tailEnd/>
          </a:ln>
        </p:spPr>
        <p:txBody>
          <a:bodyPr>
            <a:spAutoFit/>
          </a:bodyPr>
          <a:lstStyle/>
          <a:p>
            <a:pPr algn="ctr"/>
            <a:r>
              <a:rPr lang="ru-RU" sz="3200" b="1">
                <a:solidFill>
                  <a:srgbClr val="0070C0"/>
                </a:solidFill>
                <a:latin typeface="Calibri" pitchFamily="34" charset="0"/>
              </a:rPr>
              <a:t>Как поговорить с родителями?</a:t>
            </a:r>
          </a:p>
        </p:txBody>
      </p:sp>
      <p:sp>
        <p:nvSpPr>
          <p:cNvPr id="4" name="Скругленный прямоугольник 3"/>
          <p:cNvSpPr/>
          <p:nvPr/>
        </p:nvSpPr>
        <p:spPr>
          <a:xfrm>
            <a:off x="411163" y="5492750"/>
            <a:ext cx="11401425" cy="100171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ru-RU" sz="2400" b="1" dirty="0">
                <a:solidFill>
                  <a:srgbClr val="C00000"/>
                </a:solidFill>
              </a:rPr>
              <a:t>ВАЖНО! </a:t>
            </a:r>
            <a:r>
              <a:rPr lang="ru-RU" sz="2400" b="1" dirty="0">
                <a:solidFill>
                  <a:srgbClr val="002060"/>
                </a:solidFill>
              </a:rPr>
              <a:t>В случае если  не сможете поговорить с родителями, найдите  взрослого, которому Вы доверяете и который может помочь Вам справиться с ситуацией</a:t>
            </a:r>
          </a:p>
        </p:txBody>
      </p:sp>
    </p:spTree>
  </p:cSld>
  <p:clrMapOvr>
    <a:masterClrMapping/>
  </p:clrMapOvr>
  <p:transition advTm="2000">
    <p:wipe/>
  </p:transition>
</p:sld>
</file>

<file path=ppt/tags/tag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8724</TotalTime>
  <Words>2073</Words>
  <Application>Microsoft Office PowerPoint</Application>
  <PresentationFormat>Произвольный</PresentationFormat>
  <Paragraphs>159</Paragraphs>
  <Slides>16</Slides>
  <Notes>16</Notes>
  <HiddenSlides>0</HiddenSlides>
  <MMClips>0</MMClips>
  <ScaleCrop>false</ScaleCrop>
  <HeadingPairs>
    <vt:vector size="6" baseType="variant">
      <vt:variant>
        <vt:lpstr>Использованные шрифты</vt:lpstr>
      </vt:variant>
      <vt:variant>
        <vt:i4>14</vt:i4>
      </vt:variant>
      <vt:variant>
        <vt:lpstr>Шаблон оформления</vt:lpstr>
      </vt:variant>
      <vt:variant>
        <vt:i4>13</vt:i4>
      </vt:variant>
      <vt:variant>
        <vt:lpstr>Заголовки слайдов</vt:lpstr>
      </vt:variant>
      <vt:variant>
        <vt:i4>16</vt:i4>
      </vt:variant>
    </vt:vector>
  </HeadingPairs>
  <TitlesOfParts>
    <vt:vector size="43" baseType="lpstr">
      <vt:lpstr>Calibri</vt:lpstr>
      <vt:lpstr>Arial</vt:lpstr>
      <vt:lpstr>Calibri Light</vt:lpstr>
      <vt:lpstr>宋体</vt:lpstr>
      <vt:lpstr>Times New Roman</vt:lpstr>
      <vt:lpstr>时尚中黑简体</vt:lpstr>
      <vt:lpstr>Century Gothic</vt:lpstr>
      <vt:lpstr>MS Mincho</vt:lpstr>
      <vt:lpstr>Lato Regular</vt:lpstr>
      <vt:lpstr>Wingdings</vt:lpstr>
      <vt:lpstr>微软雅黑</vt:lpstr>
      <vt:lpstr>等线</vt:lpstr>
      <vt:lpstr>Open Sans</vt:lpstr>
      <vt:lpstr>Open Sans Light</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Слайд 1</vt:lpstr>
      <vt:lpstr>ЧТО ТАКОЕ  КИБЕРБУЛЛИНГ?</vt:lpstr>
      <vt:lpstr>Слайд 3</vt:lpstr>
      <vt:lpstr>На самом деле.....</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Запомните! </vt:lpstr>
      <vt:lpstr>Спасибо за Ваше участие! Вы всегда можете связаться со мной по следующим контактным данным:  педагог-психолог  Жантасова Ольга Николаевна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Практические рекомендации для педагогов-психологов  организаций среднего образования по организации  психологического сопровождения в период предупреждения распространения короновирусной инфекции COVID-19</dc:title>
  <dc:creator>Пользователь</dc:creator>
  <cp:lastModifiedBy>Admin</cp:lastModifiedBy>
  <cp:revision>95</cp:revision>
  <dcterms:created xsi:type="dcterms:W3CDTF">2020-04-21T15:15:39Z</dcterms:created>
  <dcterms:modified xsi:type="dcterms:W3CDTF">2020-11-19T09:41:28Z</dcterms:modified>
</cp:coreProperties>
</file>