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  <p:sldMasterId id="2147483905" r:id="rId2"/>
  </p:sldMasterIdLst>
  <p:sldIdLst>
    <p:sldId id="351" r:id="rId3"/>
    <p:sldId id="352" r:id="rId4"/>
    <p:sldId id="353" r:id="rId5"/>
    <p:sldId id="350" r:id="rId6"/>
    <p:sldId id="336" r:id="rId7"/>
    <p:sldId id="329" r:id="rId8"/>
    <p:sldId id="349" r:id="rId9"/>
    <p:sldId id="354" r:id="rId10"/>
    <p:sldId id="356" r:id="rId11"/>
    <p:sldId id="357" r:id="rId12"/>
    <p:sldId id="358" r:id="rId13"/>
    <p:sldId id="359" r:id="rId14"/>
    <p:sldId id="361" r:id="rId15"/>
    <p:sldId id="362" r:id="rId16"/>
    <p:sldId id="363" r:id="rId17"/>
    <p:sldId id="364" r:id="rId18"/>
  </p:sldIdLst>
  <p:sldSz cx="9906000" cy="6858000" type="A4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70C0"/>
    <a:srgbClr val="002060"/>
    <a:srgbClr val="A50021"/>
    <a:srgbClr val="CC3300"/>
    <a:srgbClr val="00CC99"/>
    <a:srgbClr val="9900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24" y="90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3" Type="http://schemas.openxmlformats.org/officeDocument/2006/relationships/slide" Target="slides/slide1.xml" /><Relationship Id="rId21" Type="http://schemas.openxmlformats.org/officeDocument/2006/relationships/theme" Target="theme/them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10" Type="http://schemas.openxmlformats.org/officeDocument/2006/relationships/slide" Target="slides/slide8.xml" /><Relationship Id="rId19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tableStyles" Target="tableStyles.xml" 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 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 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 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 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image" Target="../media/image14.png" 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image" Target="../media/image17.jpeg" 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image" Target="../media/image23.png" 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 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 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 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 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image" Target="../media/image14.png" 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image" Target="../media/image17.jpeg" 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image" Target="../media/image23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A90E4-4F73-4E79-99C4-0346E27F7690}" type="doc">
      <dgm:prSet loTypeId="urn:microsoft.com/office/officeart/2005/8/layout/hList7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7B284C1-8F3F-446C-BEE3-1CFF950E769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altLang="ru-RU" sz="1400" b="1" dirty="0">
            <a:solidFill>
              <a:srgbClr val="002060"/>
            </a:solidFill>
            <a:latin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</a:rPr>
            <a:t>ПОЭТИЧЕСКИЕ СОСТЯЗАНИЯ «АҚЫНДАР АЙТЫСЫ»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200" b="1" dirty="0">
              <a:solidFill>
                <a:srgbClr val="C00000"/>
              </a:solidFill>
              <a:latin typeface="Arial" panose="020B0604020202020204" pitchFamily="34" charset="0"/>
            </a:rPr>
            <a:t>#1ТОҚСАН#АҚЫНДАРАЙТЫСЫ# </a:t>
          </a:r>
        </a:p>
      </dgm:t>
    </dgm:pt>
    <dgm:pt modelId="{ADCF7B3B-77CF-4DB4-BAE6-B9BB8B472867}" type="parTrans" cxnId="{B6A29252-1349-4B79-832F-B090702CD105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D687CB3B-3F0D-477E-B285-0F3AD8557EE5}" type="sibTrans" cxnId="{B6A29252-1349-4B79-832F-B090702CD105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B527D6DF-5388-4653-9339-62A97258FA9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altLang="ru-RU" sz="1400" b="1" dirty="0">
            <a:solidFill>
              <a:srgbClr val="002060"/>
            </a:solidFill>
            <a:latin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</a:rPr>
            <a:t>ОЛИМПИАДА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</a:rPr>
            <a:t> «АЛТЫН САҚА»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200" b="1" dirty="0">
              <a:solidFill>
                <a:srgbClr val="C00000"/>
              </a:solidFill>
              <a:latin typeface="Arial" panose="020B0604020202020204" pitchFamily="34" charset="0"/>
            </a:rPr>
            <a:t>#2ТОҚСАН#АЛТЫН САҚА#</a:t>
          </a:r>
        </a:p>
      </dgm:t>
    </dgm:pt>
    <dgm:pt modelId="{2C24332F-16EF-4B7B-B9C2-93CE7C311502}" type="parTrans" cxnId="{A4402A89-9AC9-47D8-823E-D1DD07A15E48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23DDD60F-4D61-42BC-9184-9CC41C730BBB}" type="sibTrans" cxnId="{A4402A89-9AC9-47D8-823E-D1DD07A15E48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279A81C3-FEB2-4DB1-86EB-7B64F28809D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altLang="ru-RU" sz="1400" b="1" dirty="0">
            <a:solidFill>
              <a:srgbClr val="002060"/>
            </a:solidFill>
            <a:latin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</a:rPr>
            <a:t>ВЫСТАВКА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</a:rPr>
            <a:t> «ҰЛТТЫҚ ӨНЕР»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200" b="1" dirty="0">
              <a:solidFill>
                <a:srgbClr val="C00000"/>
              </a:solidFill>
              <a:latin typeface="Arial" panose="020B0604020202020204" pitchFamily="34" charset="0"/>
            </a:rPr>
            <a:t>#3ТОҚСАН#ҰЛТТЫҚӨНЕР#</a:t>
          </a:r>
        </a:p>
      </dgm:t>
    </dgm:pt>
    <dgm:pt modelId="{613DF3FB-F9FA-4B53-A30C-7E70F77D48B7}" type="parTrans" cxnId="{09467AFD-6981-442F-B68C-86CBDFCCDC6E}">
      <dgm:prSet/>
      <dgm:spPr/>
      <dgm:t>
        <a:bodyPr/>
        <a:lstStyle/>
        <a:p>
          <a:endParaRPr lang="ru-RU"/>
        </a:p>
      </dgm:t>
    </dgm:pt>
    <dgm:pt modelId="{64846CC2-B28F-44D7-AF8D-302B5FFF3F58}" type="sibTrans" cxnId="{09467AFD-6981-442F-B68C-86CBDFCCDC6E}">
      <dgm:prSet/>
      <dgm:spPr/>
      <dgm:t>
        <a:bodyPr/>
        <a:lstStyle/>
        <a:p>
          <a:endParaRPr lang="ru-RU"/>
        </a:p>
      </dgm:t>
    </dgm:pt>
    <dgm:pt modelId="{613D3168-8AC6-4829-890E-28C3679C71F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altLang="ru-RU" sz="1400" b="1" dirty="0">
            <a:solidFill>
              <a:srgbClr val="002060"/>
            </a:solidFill>
            <a:latin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</a:rPr>
            <a:t>ФЕСТИВАЛЬ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</a:rPr>
            <a:t>«ТУҒАН ӨЛКЕМ»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200" b="1" dirty="0">
              <a:solidFill>
                <a:srgbClr val="C00000"/>
              </a:solidFill>
              <a:latin typeface="Arial" panose="020B0604020202020204" pitchFamily="34" charset="0"/>
            </a:rPr>
            <a:t>#4ТОҚСАН#ТУҒАНӨЛКЕМ#</a:t>
          </a:r>
        </a:p>
      </dgm:t>
    </dgm:pt>
    <dgm:pt modelId="{11999873-C552-4D0C-9012-F3E181888410}" type="parTrans" cxnId="{3B10DE38-1D1B-4022-897B-77817B1C07AE}">
      <dgm:prSet/>
      <dgm:spPr/>
      <dgm:t>
        <a:bodyPr/>
        <a:lstStyle/>
        <a:p>
          <a:endParaRPr lang="ru-RU"/>
        </a:p>
      </dgm:t>
    </dgm:pt>
    <dgm:pt modelId="{799E203C-0649-47EC-9B8C-ACF32D160796}" type="sibTrans" cxnId="{3B10DE38-1D1B-4022-897B-77817B1C07AE}">
      <dgm:prSet/>
      <dgm:spPr/>
      <dgm:t>
        <a:bodyPr/>
        <a:lstStyle/>
        <a:p>
          <a:endParaRPr lang="ru-RU"/>
        </a:p>
      </dgm:t>
    </dgm:pt>
    <dgm:pt modelId="{9EC24DC8-C434-4ECB-9C72-B0E61B24C24E}" type="pres">
      <dgm:prSet presAssocID="{06BA90E4-4F73-4E79-99C4-0346E27F7690}" presName="Name0" presStyleCnt="0">
        <dgm:presLayoutVars>
          <dgm:dir/>
          <dgm:resizeHandles val="exact"/>
        </dgm:presLayoutVars>
      </dgm:prSet>
      <dgm:spPr/>
    </dgm:pt>
    <dgm:pt modelId="{C51D1293-C156-46E1-BC86-3B13291C5308}" type="pres">
      <dgm:prSet presAssocID="{06BA90E4-4F73-4E79-99C4-0346E27F7690}" presName="fgShape" presStyleLbl="fgShp" presStyleIdx="0" presStyleCnt="1" custLinFactNeighborX="-391" custLinFactNeighborY="8018"/>
      <dgm:spPr>
        <a:noFill/>
        <a:ln>
          <a:noFill/>
        </a:ln>
      </dgm:spPr>
    </dgm:pt>
    <dgm:pt modelId="{0972967E-97ED-422B-9FC9-75079FEA184D}" type="pres">
      <dgm:prSet presAssocID="{06BA90E4-4F73-4E79-99C4-0346E27F7690}" presName="linComp" presStyleCnt="0"/>
      <dgm:spPr/>
    </dgm:pt>
    <dgm:pt modelId="{58122EEE-CCDD-428A-88D5-ADE4BD10AD2E}" type="pres">
      <dgm:prSet presAssocID="{B7B284C1-8F3F-446C-BEE3-1CFF950E769C}" presName="compNode" presStyleCnt="0"/>
      <dgm:spPr/>
    </dgm:pt>
    <dgm:pt modelId="{360ADA1B-28EA-4D62-98D7-9908B610D606}" type="pres">
      <dgm:prSet presAssocID="{B7B284C1-8F3F-446C-BEE3-1CFF950E769C}" presName="bkgdShape" presStyleLbl="node1" presStyleIdx="0" presStyleCnt="4"/>
      <dgm:spPr/>
    </dgm:pt>
    <dgm:pt modelId="{641612D4-99F4-41F7-8B77-3A066868CC4B}" type="pres">
      <dgm:prSet presAssocID="{B7B284C1-8F3F-446C-BEE3-1CFF950E769C}" presName="nodeTx" presStyleLbl="node1" presStyleIdx="0" presStyleCnt="4">
        <dgm:presLayoutVars>
          <dgm:bulletEnabled val="1"/>
        </dgm:presLayoutVars>
      </dgm:prSet>
      <dgm:spPr/>
    </dgm:pt>
    <dgm:pt modelId="{483384B6-044E-46C4-8F51-FED7A2E472BB}" type="pres">
      <dgm:prSet presAssocID="{B7B284C1-8F3F-446C-BEE3-1CFF950E769C}" presName="invisiNode" presStyleLbl="node1" presStyleIdx="0" presStyleCnt="4"/>
      <dgm:spPr/>
    </dgm:pt>
    <dgm:pt modelId="{368F2188-1E15-40D7-A4A3-4390255A7687}" type="pres">
      <dgm:prSet presAssocID="{B7B284C1-8F3F-446C-BEE3-1CFF950E769C}" presName="imagNode" presStyleLbl="fgImgPlace1" presStyleIdx="0" presStyleCnt="4" custScaleX="89031" custScaleY="83614" custLinFactNeighborX="3484" custLinFactNeighborY="-1136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9CCFF"/>
          </a:solidFill>
        </a:ln>
      </dgm:spPr>
    </dgm:pt>
    <dgm:pt modelId="{B1401DC7-B9DB-4D86-801F-EB1D285B69E0}" type="pres">
      <dgm:prSet presAssocID="{D687CB3B-3F0D-477E-B285-0F3AD8557EE5}" presName="sibTrans" presStyleLbl="sibTrans2D1" presStyleIdx="0" presStyleCnt="0"/>
      <dgm:spPr/>
    </dgm:pt>
    <dgm:pt modelId="{FB1D342B-011A-487E-8E48-F58F9349A52D}" type="pres">
      <dgm:prSet presAssocID="{B527D6DF-5388-4653-9339-62A97258FA95}" presName="compNode" presStyleCnt="0"/>
      <dgm:spPr/>
    </dgm:pt>
    <dgm:pt modelId="{142E4377-C7D4-417B-89B7-9BA2A0034F98}" type="pres">
      <dgm:prSet presAssocID="{B527D6DF-5388-4653-9339-62A97258FA95}" presName="bkgdShape" presStyleLbl="node1" presStyleIdx="1" presStyleCnt="4"/>
      <dgm:spPr/>
    </dgm:pt>
    <dgm:pt modelId="{1FB5F748-77EE-4796-A0C2-D12360ECF132}" type="pres">
      <dgm:prSet presAssocID="{B527D6DF-5388-4653-9339-62A97258FA95}" presName="nodeTx" presStyleLbl="node1" presStyleIdx="1" presStyleCnt="4">
        <dgm:presLayoutVars>
          <dgm:bulletEnabled val="1"/>
        </dgm:presLayoutVars>
      </dgm:prSet>
      <dgm:spPr/>
    </dgm:pt>
    <dgm:pt modelId="{058B3383-E131-4273-A27E-BF3E433C3FF6}" type="pres">
      <dgm:prSet presAssocID="{B527D6DF-5388-4653-9339-62A97258FA95}" presName="invisiNode" presStyleLbl="node1" presStyleIdx="1" presStyleCnt="4"/>
      <dgm:spPr/>
    </dgm:pt>
    <dgm:pt modelId="{D84DA5CB-5A33-461F-812D-BAAD72887D3A}" type="pres">
      <dgm:prSet presAssocID="{B527D6DF-5388-4653-9339-62A97258FA95}" presName="imagNode" presStyleLbl="fgImgPlace1" presStyleIdx="1" presStyleCnt="4" custLinFactNeighborY="289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9CCFF"/>
          </a:solidFill>
        </a:ln>
      </dgm:spPr>
    </dgm:pt>
    <dgm:pt modelId="{056CA9DD-DC52-44ED-A25B-4C7FDC526F2B}" type="pres">
      <dgm:prSet presAssocID="{23DDD60F-4D61-42BC-9184-9CC41C730BBB}" presName="sibTrans" presStyleLbl="sibTrans2D1" presStyleIdx="0" presStyleCnt="0"/>
      <dgm:spPr/>
    </dgm:pt>
    <dgm:pt modelId="{DEDCCAE7-7BFF-4BA4-8302-9B93EC51F549}" type="pres">
      <dgm:prSet presAssocID="{279A81C3-FEB2-4DB1-86EB-7B64F28809D2}" presName="compNode" presStyleCnt="0"/>
      <dgm:spPr/>
    </dgm:pt>
    <dgm:pt modelId="{C612DA34-48EC-41F1-B839-2F7980C0B353}" type="pres">
      <dgm:prSet presAssocID="{279A81C3-FEB2-4DB1-86EB-7B64F28809D2}" presName="bkgdShape" presStyleLbl="node1" presStyleIdx="2" presStyleCnt="4" custLinFactNeighborX="-246"/>
      <dgm:spPr/>
    </dgm:pt>
    <dgm:pt modelId="{C76BB875-21DD-4F49-AEF4-337230820CEB}" type="pres">
      <dgm:prSet presAssocID="{279A81C3-FEB2-4DB1-86EB-7B64F28809D2}" presName="nodeTx" presStyleLbl="node1" presStyleIdx="2" presStyleCnt="4">
        <dgm:presLayoutVars>
          <dgm:bulletEnabled val="1"/>
        </dgm:presLayoutVars>
      </dgm:prSet>
      <dgm:spPr/>
    </dgm:pt>
    <dgm:pt modelId="{F585C262-0D01-45F3-8BE9-EC797BCF8F9D}" type="pres">
      <dgm:prSet presAssocID="{279A81C3-FEB2-4DB1-86EB-7B64F28809D2}" presName="invisiNode" presStyleLbl="node1" presStyleIdx="2" presStyleCnt="4"/>
      <dgm:spPr/>
    </dgm:pt>
    <dgm:pt modelId="{63D0D7B6-3279-42B5-B9E0-0B6D5B8E9E91}" type="pres">
      <dgm:prSet presAssocID="{279A81C3-FEB2-4DB1-86EB-7B64F28809D2}" presName="imagNode" presStyleLbl="fgImgPlace1" presStyleIdx="2" presStyleCnt="4" custLinFactNeighborY="952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9CCFF"/>
          </a:solidFill>
        </a:ln>
      </dgm:spPr>
    </dgm:pt>
    <dgm:pt modelId="{D1ABF5DD-BEEC-41EB-B08E-75A5B9B9CA98}" type="pres">
      <dgm:prSet presAssocID="{64846CC2-B28F-44D7-AF8D-302B5FFF3F58}" presName="sibTrans" presStyleLbl="sibTrans2D1" presStyleIdx="0" presStyleCnt="0"/>
      <dgm:spPr/>
    </dgm:pt>
    <dgm:pt modelId="{B33D337B-28B7-48A2-B94C-0E88EEC28622}" type="pres">
      <dgm:prSet presAssocID="{613D3168-8AC6-4829-890E-28C3679C71F9}" presName="compNode" presStyleCnt="0"/>
      <dgm:spPr/>
    </dgm:pt>
    <dgm:pt modelId="{E1FC5BA8-9509-453F-91B7-4E275F0EE43B}" type="pres">
      <dgm:prSet presAssocID="{613D3168-8AC6-4829-890E-28C3679C71F9}" presName="bkgdShape" presStyleLbl="node1" presStyleIdx="3" presStyleCnt="4" custLinFactNeighborX="-3560" custLinFactNeighborY="-770"/>
      <dgm:spPr/>
    </dgm:pt>
    <dgm:pt modelId="{1BF7F239-DD97-4DD1-8CC3-844906F3630A}" type="pres">
      <dgm:prSet presAssocID="{613D3168-8AC6-4829-890E-28C3679C71F9}" presName="nodeTx" presStyleLbl="node1" presStyleIdx="3" presStyleCnt="4">
        <dgm:presLayoutVars>
          <dgm:bulletEnabled val="1"/>
        </dgm:presLayoutVars>
      </dgm:prSet>
      <dgm:spPr/>
    </dgm:pt>
    <dgm:pt modelId="{DC2CC407-A8CC-4098-A9EB-4925DEB6BCB1}" type="pres">
      <dgm:prSet presAssocID="{613D3168-8AC6-4829-890E-28C3679C71F9}" presName="invisiNode" presStyleLbl="node1" presStyleIdx="3" presStyleCnt="4"/>
      <dgm:spPr/>
    </dgm:pt>
    <dgm:pt modelId="{B7059487-9ABF-410C-8C8D-390BB9CE880D}" type="pres">
      <dgm:prSet presAssocID="{613D3168-8AC6-4829-890E-28C3679C71F9}" presName="imagNode" presStyleLbl="fgImgPlace1" presStyleIdx="3" presStyleCnt="4" custLinFactNeighborY="905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9CCFF"/>
          </a:solidFill>
        </a:ln>
      </dgm:spPr>
    </dgm:pt>
  </dgm:ptLst>
  <dgm:cxnLst>
    <dgm:cxn modelId="{3ECF6C00-64B3-4B2C-AF80-013DF05A5565}" type="presOf" srcId="{D687CB3B-3F0D-477E-B285-0F3AD8557EE5}" destId="{B1401DC7-B9DB-4D86-801F-EB1D285B69E0}" srcOrd="0" destOrd="0" presId="urn:microsoft.com/office/officeart/2005/8/layout/hList7"/>
    <dgm:cxn modelId="{11846D0E-669B-4DAF-AF57-511F70A7149C}" type="presOf" srcId="{B7B284C1-8F3F-446C-BEE3-1CFF950E769C}" destId="{360ADA1B-28EA-4D62-98D7-9908B610D606}" srcOrd="0" destOrd="0" presId="urn:microsoft.com/office/officeart/2005/8/layout/hList7"/>
    <dgm:cxn modelId="{B6DE820E-330B-4A71-A289-B5094F83EA3B}" type="presOf" srcId="{B527D6DF-5388-4653-9339-62A97258FA95}" destId="{142E4377-C7D4-417B-89B7-9BA2A0034F98}" srcOrd="0" destOrd="0" presId="urn:microsoft.com/office/officeart/2005/8/layout/hList7"/>
    <dgm:cxn modelId="{048B8517-80F7-4C3C-B2E6-D6E0AE0FD028}" type="presOf" srcId="{B527D6DF-5388-4653-9339-62A97258FA95}" destId="{1FB5F748-77EE-4796-A0C2-D12360ECF132}" srcOrd="1" destOrd="0" presId="urn:microsoft.com/office/officeart/2005/8/layout/hList7"/>
    <dgm:cxn modelId="{3F43F522-B12D-4608-99FC-759EC58FC3AF}" type="presOf" srcId="{B7B284C1-8F3F-446C-BEE3-1CFF950E769C}" destId="{641612D4-99F4-41F7-8B77-3A066868CC4B}" srcOrd="1" destOrd="0" presId="urn:microsoft.com/office/officeart/2005/8/layout/hList7"/>
    <dgm:cxn modelId="{9138B432-EA6A-427A-A8E4-7D410F2353A7}" type="presOf" srcId="{279A81C3-FEB2-4DB1-86EB-7B64F28809D2}" destId="{C612DA34-48EC-41F1-B839-2F7980C0B353}" srcOrd="0" destOrd="0" presId="urn:microsoft.com/office/officeart/2005/8/layout/hList7"/>
    <dgm:cxn modelId="{3B10DE38-1D1B-4022-897B-77817B1C07AE}" srcId="{06BA90E4-4F73-4E79-99C4-0346E27F7690}" destId="{613D3168-8AC6-4829-890E-28C3679C71F9}" srcOrd="3" destOrd="0" parTransId="{11999873-C552-4D0C-9012-F3E181888410}" sibTransId="{799E203C-0649-47EC-9B8C-ACF32D160796}"/>
    <dgm:cxn modelId="{EFE95346-0E55-4ABD-9E5E-48AFC8C2D928}" type="presOf" srcId="{06BA90E4-4F73-4E79-99C4-0346E27F7690}" destId="{9EC24DC8-C434-4ECB-9C72-B0E61B24C24E}" srcOrd="0" destOrd="0" presId="urn:microsoft.com/office/officeart/2005/8/layout/hList7"/>
    <dgm:cxn modelId="{B6A29252-1349-4B79-832F-B090702CD105}" srcId="{06BA90E4-4F73-4E79-99C4-0346E27F7690}" destId="{B7B284C1-8F3F-446C-BEE3-1CFF950E769C}" srcOrd="0" destOrd="0" parTransId="{ADCF7B3B-77CF-4DB4-BAE6-B9BB8B472867}" sibTransId="{D687CB3B-3F0D-477E-B285-0F3AD8557EE5}"/>
    <dgm:cxn modelId="{4BC4DC73-A780-490F-92CD-CEA8DC63ECC5}" type="presOf" srcId="{279A81C3-FEB2-4DB1-86EB-7B64F28809D2}" destId="{C76BB875-21DD-4F49-AEF4-337230820CEB}" srcOrd="1" destOrd="0" presId="urn:microsoft.com/office/officeart/2005/8/layout/hList7"/>
    <dgm:cxn modelId="{C889C988-D2BC-4AA6-95D2-083BC3FE5044}" type="presOf" srcId="{64846CC2-B28F-44D7-AF8D-302B5FFF3F58}" destId="{D1ABF5DD-BEEC-41EB-B08E-75A5B9B9CA98}" srcOrd="0" destOrd="0" presId="urn:microsoft.com/office/officeart/2005/8/layout/hList7"/>
    <dgm:cxn modelId="{A4402A89-9AC9-47D8-823E-D1DD07A15E48}" srcId="{06BA90E4-4F73-4E79-99C4-0346E27F7690}" destId="{B527D6DF-5388-4653-9339-62A97258FA95}" srcOrd="1" destOrd="0" parTransId="{2C24332F-16EF-4B7B-B9C2-93CE7C311502}" sibTransId="{23DDD60F-4D61-42BC-9184-9CC41C730BBB}"/>
    <dgm:cxn modelId="{F8CA7193-C07E-4716-BE8A-C5FE1DE7D0EB}" type="presOf" srcId="{613D3168-8AC6-4829-890E-28C3679C71F9}" destId="{E1FC5BA8-9509-453F-91B7-4E275F0EE43B}" srcOrd="0" destOrd="0" presId="urn:microsoft.com/office/officeart/2005/8/layout/hList7"/>
    <dgm:cxn modelId="{37109AB3-3F8A-4FC2-85E1-76B514D904A4}" type="presOf" srcId="{23DDD60F-4D61-42BC-9184-9CC41C730BBB}" destId="{056CA9DD-DC52-44ED-A25B-4C7FDC526F2B}" srcOrd="0" destOrd="0" presId="urn:microsoft.com/office/officeart/2005/8/layout/hList7"/>
    <dgm:cxn modelId="{0EE19CDE-F234-4AFA-949C-EFDE04EC6220}" type="presOf" srcId="{613D3168-8AC6-4829-890E-28C3679C71F9}" destId="{1BF7F239-DD97-4DD1-8CC3-844906F3630A}" srcOrd="1" destOrd="0" presId="urn:microsoft.com/office/officeart/2005/8/layout/hList7"/>
    <dgm:cxn modelId="{09467AFD-6981-442F-B68C-86CBDFCCDC6E}" srcId="{06BA90E4-4F73-4E79-99C4-0346E27F7690}" destId="{279A81C3-FEB2-4DB1-86EB-7B64F28809D2}" srcOrd="2" destOrd="0" parTransId="{613DF3FB-F9FA-4B53-A30C-7E70F77D48B7}" sibTransId="{64846CC2-B28F-44D7-AF8D-302B5FFF3F58}"/>
    <dgm:cxn modelId="{E26A641D-0D3B-4640-BF96-2D52CB86C2AE}" type="presParOf" srcId="{9EC24DC8-C434-4ECB-9C72-B0E61B24C24E}" destId="{C51D1293-C156-46E1-BC86-3B13291C5308}" srcOrd="0" destOrd="0" presId="urn:microsoft.com/office/officeart/2005/8/layout/hList7"/>
    <dgm:cxn modelId="{D78FF3C7-9112-4043-AEBD-8A17B1B5F79F}" type="presParOf" srcId="{9EC24DC8-C434-4ECB-9C72-B0E61B24C24E}" destId="{0972967E-97ED-422B-9FC9-75079FEA184D}" srcOrd="1" destOrd="0" presId="urn:microsoft.com/office/officeart/2005/8/layout/hList7"/>
    <dgm:cxn modelId="{1B55DD52-FE87-49EB-95E2-2870DF80570D}" type="presParOf" srcId="{0972967E-97ED-422B-9FC9-75079FEA184D}" destId="{58122EEE-CCDD-428A-88D5-ADE4BD10AD2E}" srcOrd="0" destOrd="0" presId="urn:microsoft.com/office/officeart/2005/8/layout/hList7"/>
    <dgm:cxn modelId="{86C07A62-631A-41BD-BD35-69194FF7C33E}" type="presParOf" srcId="{58122EEE-CCDD-428A-88D5-ADE4BD10AD2E}" destId="{360ADA1B-28EA-4D62-98D7-9908B610D606}" srcOrd="0" destOrd="0" presId="urn:microsoft.com/office/officeart/2005/8/layout/hList7"/>
    <dgm:cxn modelId="{B55692BA-6FD9-4434-AC8B-BD7101F8D191}" type="presParOf" srcId="{58122EEE-CCDD-428A-88D5-ADE4BD10AD2E}" destId="{641612D4-99F4-41F7-8B77-3A066868CC4B}" srcOrd="1" destOrd="0" presId="urn:microsoft.com/office/officeart/2005/8/layout/hList7"/>
    <dgm:cxn modelId="{7BB0CE01-013A-4CE9-8FAD-509B558B2F49}" type="presParOf" srcId="{58122EEE-CCDD-428A-88D5-ADE4BD10AD2E}" destId="{483384B6-044E-46C4-8F51-FED7A2E472BB}" srcOrd="2" destOrd="0" presId="urn:microsoft.com/office/officeart/2005/8/layout/hList7"/>
    <dgm:cxn modelId="{385ED7CB-5C04-4E48-A454-00369DC833C3}" type="presParOf" srcId="{58122EEE-CCDD-428A-88D5-ADE4BD10AD2E}" destId="{368F2188-1E15-40D7-A4A3-4390255A7687}" srcOrd="3" destOrd="0" presId="urn:microsoft.com/office/officeart/2005/8/layout/hList7"/>
    <dgm:cxn modelId="{6E05B5D3-AB52-45C1-98B9-C82B67B3F5AD}" type="presParOf" srcId="{0972967E-97ED-422B-9FC9-75079FEA184D}" destId="{B1401DC7-B9DB-4D86-801F-EB1D285B69E0}" srcOrd="1" destOrd="0" presId="urn:microsoft.com/office/officeart/2005/8/layout/hList7"/>
    <dgm:cxn modelId="{9784F296-4568-4478-9E14-2CFFA7809E24}" type="presParOf" srcId="{0972967E-97ED-422B-9FC9-75079FEA184D}" destId="{FB1D342B-011A-487E-8E48-F58F9349A52D}" srcOrd="2" destOrd="0" presId="urn:microsoft.com/office/officeart/2005/8/layout/hList7"/>
    <dgm:cxn modelId="{3BE316BB-D4E9-432D-BC89-4CFB7B370075}" type="presParOf" srcId="{FB1D342B-011A-487E-8E48-F58F9349A52D}" destId="{142E4377-C7D4-417B-89B7-9BA2A0034F98}" srcOrd="0" destOrd="0" presId="urn:microsoft.com/office/officeart/2005/8/layout/hList7"/>
    <dgm:cxn modelId="{D5AA0026-1AC1-4B14-A93E-F8EDFCB7B589}" type="presParOf" srcId="{FB1D342B-011A-487E-8E48-F58F9349A52D}" destId="{1FB5F748-77EE-4796-A0C2-D12360ECF132}" srcOrd="1" destOrd="0" presId="urn:microsoft.com/office/officeart/2005/8/layout/hList7"/>
    <dgm:cxn modelId="{94E24B47-3D03-4632-8223-A94BDE4A2DD0}" type="presParOf" srcId="{FB1D342B-011A-487E-8E48-F58F9349A52D}" destId="{058B3383-E131-4273-A27E-BF3E433C3FF6}" srcOrd="2" destOrd="0" presId="urn:microsoft.com/office/officeart/2005/8/layout/hList7"/>
    <dgm:cxn modelId="{9B492CEA-B0BD-4FE6-A4CA-BEF0A886E63E}" type="presParOf" srcId="{FB1D342B-011A-487E-8E48-F58F9349A52D}" destId="{D84DA5CB-5A33-461F-812D-BAAD72887D3A}" srcOrd="3" destOrd="0" presId="urn:microsoft.com/office/officeart/2005/8/layout/hList7"/>
    <dgm:cxn modelId="{7242C8ED-474F-4ACB-ADFE-CCFFCF53C1C2}" type="presParOf" srcId="{0972967E-97ED-422B-9FC9-75079FEA184D}" destId="{056CA9DD-DC52-44ED-A25B-4C7FDC526F2B}" srcOrd="3" destOrd="0" presId="urn:microsoft.com/office/officeart/2005/8/layout/hList7"/>
    <dgm:cxn modelId="{F3A72F21-DD07-4CEC-98F2-1934D1DF9A5E}" type="presParOf" srcId="{0972967E-97ED-422B-9FC9-75079FEA184D}" destId="{DEDCCAE7-7BFF-4BA4-8302-9B93EC51F549}" srcOrd="4" destOrd="0" presId="urn:microsoft.com/office/officeart/2005/8/layout/hList7"/>
    <dgm:cxn modelId="{E31D221A-0F14-4CC1-B831-EA1DB5CE5414}" type="presParOf" srcId="{DEDCCAE7-7BFF-4BA4-8302-9B93EC51F549}" destId="{C612DA34-48EC-41F1-B839-2F7980C0B353}" srcOrd="0" destOrd="0" presId="urn:microsoft.com/office/officeart/2005/8/layout/hList7"/>
    <dgm:cxn modelId="{4722AEBD-5697-4361-B2C0-97EB9592F8A3}" type="presParOf" srcId="{DEDCCAE7-7BFF-4BA4-8302-9B93EC51F549}" destId="{C76BB875-21DD-4F49-AEF4-337230820CEB}" srcOrd="1" destOrd="0" presId="urn:microsoft.com/office/officeart/2005/8/layout/hList7"/>
    <dgm:cxn modelId="{CCC87A52-551D-4636-8B61-CE968BE56C31}" type="presParOf" srcId="{DEDCCAE7-7BFF-4BA4-8302-9B93EC51F549}" destId="{F585C262-0D01-45F3-8BE9-EC797BCF8F9D}" srcOrd="2" destOrd="0" presId="urn:microsoft.com/office/officeart/2005/8/layout/hList7"/>
    <dgm:cxn modelId="{A2A08061-92CA-4564-B3EC-723A10C7BB59}" type="presParOf" srcId="{DEDCCAE7-7BFF-4BA4-8302-9B93EC51F549}" destId="{63D0D7B6-3279-42B5-B9E0-0B6D5B8E9E91}" srcOrd="3" destOrd="0" presId="urn:microsoft.com/office/officeart/2005/8/layout/hList7"/>
    <dgm:cxn modelId="{3EF4E843-3D5E-4F8A-9466-4793801183D0}" type="presParOf" srcId="{0972967E-97ED-422B-9FC9-75079FEA184D}" destId="{D1ABF5DD-BEEC-41EB-B08E-75A5B9B9CA98}" srcOrd="5" destOrd="0" presId="urn:microsoft.com/office/officeart/2005/8/layout/hList7"/>
    <dgm:cxn modelId="{CA058874-2093-4ADE-ADC7-093B09F9BBB6}" type="presParOf" srcId="{0972967E-97ED-422B-9FC9-75079FEA184D}" destId="{B33D337B-28B7-48A2-B94C-0E88EEC28622}" srcOrd="6" destOrd="0" presId="urn:microsoft.com/office/officeart/2005/8/layout/hList7"/>
    <dgm:cxn modelId="{5D4AEF70-34F0-49A2-B82A-9710649E9ACE}" type="presParOf" srcId="{B33D337B-28B7-48A2-B94C-0E88EEC28622}" destId="{E1FC5BA8-9509-453F-91B7-4E275F0EE43B}" srcOrd="0" destOrd="0" presId="urn:microsoft.com/office/officeart/2005/8/layout/hList7"/>
    <dgm:cxn modelId="{E74EF1B0-D623-4336-AF6C-4C8F48EC6EA2}" type="presParOf" srcId="{B33D337B-28B7-48A2-B94C-0E88EEC28622}" destId="{1BF7F239-DD97-4DD1-8CC3-844906F3630A}" srcOrd="1" destOrd="0" presId="urn:microsoft.com/office/officeart/2005/8/layout/hList7"/>
    <dgm:cxn modelId="{61222C8D-07B0-482C-80A3-74B8B37CE5CF}" type="presParOf" srcId="{B33D337B-28B7-48A2-B94C-0E88EEC28622}" destId="{DC2CC407-A8CC-4098-A9EB-4925DEB6BCB1}" srcOrd="2" destOrd="0" presId="urn:microsoft.com/office/officeart/2005/8/layout/hList7"/>
    <dgm:cxn modelId="{C6976EC6-C14A-4963-990F-2AF1C4802E62}" type="presParOf" srcId="{B33D337B-28B7-48A2-B94C-0E88EEC28622}" destId="{B7059487-9ABF-410C-8C8D-390BB9CE880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BA90E4-4F73-4E79-99C4-0346E27F7690}" type="doc">
      <dgm:prSet loTypeId="urn:microsoft.com/office/officeart/2005/8/layout/hList7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7B284C1-8F3F-446C-BEE3-1CFF950E769C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ctr"/>
          <a:r>
            <a:rPr lang="ru-RU" sz="12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«ТУҒАН ЖЕРІМ – МАҚТАНЫШЫМ»  </a:t>
          </a:r>
          <a:endParaRPr lang="ru-RU" sz="1200" b="0" i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F7B3B-77CF-4DB4-BAE6-B9BB8B472867}" type="parTrans" cxnId="{B6A29252-1349-4B79-832F-B090702CD105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D687CB3B-3F0D-477E-B285-0F3AD8557EE5}" type="sibTrans" cxnId="{B6A29252-1349-4B79-832F-B090702CD105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B527D6DF-5388-4653-9339-62A97258FA95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ctr"/>
          <a:r>
            <a:rPr lang="ru-RU" sz="12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«ТІЛІМ – ТҰМАРЫМ»  </a:t>
          </a:r>
          <a:endParaRPr lang="ru-RU" sz="1200" b="0" i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24332F-16EF-4B7B-B9C2-93CE7C311502}" type="parTrans" cxnId="{A4402A89-9AC9-47D8-823E-D1DD07A15E48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23DDD60F-4D61-42BC-9184-9CC41C730BBB}" type="sibTrans" cxnId="{A4402A89-9AC9-47D8-823E-D1DD07A15E48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F18BC7AF-C6CE-4138-A8C7-5D9E7C24580B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ctr"/>
          <a:r>
            <a:rPr lang="ru-RU" sz="12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«ЖАҢА КҮН – ЖАҢА ҚАЗАҚСТАН»  </a:t>
          </a:r>
          <a:endParaRPr lang="ru-RU" sz="1200" b="0" i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F0C77-5B3D-479C-B9B6-03676CADF1D3}" type="parTrans" cxnId="{2BA62C8A-03C1-48AD-BEC5-8310F9889FD5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AACA8C3A-6B34-4A4D-BA99-216DA7A2797F}" type="sibTrans" cxnId="{2BA62C8A-03C1-48AD-BEC5-8310F9889FD5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07953E8D-6417-4E3B-B0FC-0F1334046498}">
      <dgm:prSet custT="1"/>
      <dgm:spPr>
        <a:ln>
          <a:solidFill>
            <a:srgbClr val="99CCFF"/>
          </a:solidFill>
        </a:ln>
      </dgm:spPr>
      <dgm:t>
        <a:bodyPr/>
        <a:lstStyle/>
        <a:p>
          <a:r>
            <a:rPr lang="ru-RU" sz="12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«ТӘУЕЛСІЗДІГІМ – ТҰҒЫРЫМ» </a:t>
          </a:r>
        </a:p>
      </dgm:t>
    </dgm:pt>
    <dgm:pt modelId="{67127868-EA04-4240-940B-109449EFDF61}" type="parTrans" cxnId="{672F6E84-25D1-44B1-BACD-B0545224FD99}">
      <dgm:prSet/>
      <dgm:spPr/>
      <dgm:t>
        <a:bodyPr/>
        <a:lstStyle/>
        <a:p>
          <a:endParaRPr lang="ru-RU"/>
        </a:p>
      </dgm:t>
    </dgm:pt>
    <dgm:pt modelId="{CDB06BAE-99A5-49D5-BBF4-2C017A72D968}" type="sibTrans" cxnId="{672F6E84-25D1-44B1-BACD-B0545224FD99}">
      <dgm:prSet/>
      <dgm:spPr/>
      <dgm:t>
        <a:bodyPr/>
        <a:lstStyle/>
        <a:p>
          <a:endParaRPr lang="ru-RU"/>
        </a:p>
      </dgm:t>
    </dgm:pt>
    <dgm:pt modelId="{61FBB40D-6BFF-41EC-9F18-6D0392C1BC2C}">
      <dgm:prSet custT="1"/>
      <dgm:spPr>
        <a:ln>
          <a:solidFill>
            <a:srgbClr val="99CCFF"/>
          </a:solidFill>
        </a:ln>
      </dgm:spPr>
      <dgm:t>
        <a:bodyPr/>
        <a:lstStyle/>
        <a:p>
          <a:r>
            <a:rPr lang="ru-RU" sz="12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«ТОПЫРАҚ ЖЫР – ТОРҚА ЖЫР»</a:t>
          </a:r>
        </a:p>
      </dgm:t>
    </dgm:pt>
    <dgm:pt modelId="{AEE34E13-D21C-45C3-BF46-A03668797C82}" type="parTrans" cxnId="{C304DEF0-6839-42E3-9729-4F457227547B}">
      <dgm:prSet/>
      <dgm:spPr/>
      <dgm:t>
        <a:bodyPr/>
        <a:lstStyle/>
        <a:p>
          <a:endParaRPr lang="ru-RU"/>
        </a:p>
      </dgm:t>
    </dgm:pt>
    <dgm:pt modelId="{30224C02-676D-4FC5-9B1E-0DD0980EEBF6}" type="sibTrans" cxnId="{C304DEF0-6839-42E3-9729-4F457227547B}">
      <dgm:prSet/>
      <dgm:spPr/>
      <dgm:t>
        <a:bodyPr/>
        <a:lstStyle/>
        <a:p>
          <a:endParaRPr lang="ru-RU"/>
        </a:p>
      </dgm:t>
    </dgm:pt>
    <dgm:pt modelId="{E84EF27E-CB85-4C10-A0D7-8E03D3B801F8}">
      <dgm:prSet custT="1"/>
      <dgm:spPr>
        <a:ln>
          <a:solidFill>
            <a:srgbClr val="99CCFF"/>
          </a:solidFill>
        </a:ln>
      </dgm:spPr>
      <dgm:t>
        <a:bodyPr/>
        <a:lstStyle/>
        <a:p>
          <a:r>
            <a:rPr lang="kk-KZ" sz="12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«КӨК ТУДЫҢ ЖЕЛБІРЕГЕНІ» </a:t>
          </a:r>
          <a:endParaRPr lang="ru-RU" sz="1200" b="1" i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41C809-7BBF-42C6-ADF1-7ED6A27FD898}" type="parTrans" cxnId="{998A07B7-F089-43C8-97A4-DC4306899DF7}">
      <dgm:prSet/>
      <dgm:spPr/>
      <dgm:t>
        <a:bodyPr/>
        <a:lstStyle/>
        <a:p>
          <a:endParaRPr lang="ru-RU"/>
        </a:p>
      </dgm:t>
    </dgm:pt>
    <dgm:pt modelId="{43ABE207-0FC4-470A-A0AF-06EB423AB7E3}" type="sibTrans" cxnId="{998A07B7-F089-43C8-97A4-DC4306899DF7}">
      <dgm:prSet/>
      <dgm:spPr/>
      <dgm:t>
        <a:bodyPr/>
        <a:lstStyle/>
        <a:p>
          <a:endParaRPr lang="ru-RU"/>
        </a:p>
      </dgm:t>
    </dgm:pt>
    <dgm:pt modelId="{9EC24DC8-C434-4ECB-9C72-B0E61B24C24E}" type="pres">
      <dgm:prSet presAssocID="{06BA90E4-4F73-4E79-99C4-0346E27F7690}" presName="Name0" presStyleCnt="0">
        <dgm:presLayoutVars>
          <dgm:dir/>
          <dgm:resizeHandles val="exact"/>
        </dgm:presLayoutVars>
      </dgm:prSet>
      <dgm:spPr/>
    </dgm:pt>
    <dgm:pt modelId="{C51D1293-C156-46E1-BC86-3B13291C5308}" type="pres">
      <dgm:prSet presAssocID="{06BA90E4-4F73-4E79-99C4-0346E27F7690}" presName="fgShape" presStyleLbl="fgShp" presStyleIdx="0" presStyleCnt="1" custLinFactNeighborX="-391" custLinFactNeighborY="8018"/>
      <dgm:spPr>
        <a:solidFill>
          <a:srgbClr val="99CCFF"/>
        </a:solidFill>
        <a:ln>
          <a:noFill/>
        </a:ln>
      </dgm:spPr>
    </dgm:pt>
    <dgm:pt modelId="{0972967E-97ED-422B-9FC9-75079FEA184D}" type="pres">
      <dgm:prSet presAssocID="{06BA90E4-4F73-4E79-99C4-0346E27F7690}" presName="linComp" presStyleCnt="0"/>
      <dgm:spPr/>
    </dgm:pt>
    <dgm:pt modelId="{5C7451C6-3A96-4236-B32B-9AD689DC89FD}" type="pres">
      <dgm:prSet presAssocID="{F18BC7AF-C6CE-4138-A8C7-5D9E7C24580B}" presName="compNode" presStyleCnt="0"/>
      <dgm:spPr/>
    </dgm:pt>
    <dgm:pt modelId="{915852D1-7F18-4B65-922F-71C4C0FABECB}" type="pres">
      <dgm:prSet presAssocID="{F18BC7AF-C6CE-4138-A8C7-5D9E7C24580B}" presName="bkgdShape" presStyleLbl="node1" presStyleIdx="0" presStyleCnt="6"/>
      <dgm:spPr/>
    </dgm:pt>
    <dgm:pt modelId="{24DDAECC-F14F-493F-895C-61EB9CF1C6F0}" type="pres">
      <dgm:prSet presAssocID="{F18BC7AF-C6CE-4138-A8C7-5D9E7C24580B}" presName="nodeTx" presStyleLbl="node1" presStyleIdx="0" presStyleCnt="6">
        <dgm:presLayoutVars>
          <dgm:bulletEnabled val="1"/>
        </dgm:presLayoutVars>
      </dgm:prSet>
      <dgm:spPr/>
    </dgm:pt>
    <dgm:pt modelId="{AF9F4647-A31C-4F61-9178-F789CD3AD2D4}" type="pres">
      <dgm:prSet presAssocID="{F18BC7AF-C6CE-4138-A8C7-5D9E7C24580B}" presName="invisiNode" presStyleLbl="node1" presStyleIdx="0" presStyleCnt="6"/>
      <dgm:spPr/>
    </dgm:pt>
    <dgm:pt modelId="{A6E0C17E-2A57-426E-9AF2-F1C6F8FF34B7}" type="pres">
      <dgm:prSet presAssocID="{F18BC7AF-C6CE-4138-A8C7-5D9E7C24580B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E0C0660-C900-41F7-907A-DE522345F916}" type="pres">
      <dgm:prSet presAssocID="{AACA8C3A-6B34-4A4D-BA99-216DA7A2797F}" presName="sibTrans" presStyleLbl="sibTrans2D1" presStyleIdx="0" presStyleCnt="0"/>
      <dgm:spPr/>
    </dgm:pt>
    <dgm:pt modelId="{58122EEE-CCDD-428A-88D5-ADE4BD10AD2E}" type="pres">
      <dgm:prSet presAssocID="{B7B284C1-8F3F-446C-BEE3-1CFF950E769C}" presName="compNode" presStyleCnt="0"/>
      <dgm:spPr/>
    </dgm:pt>
    <dgm:pt modelId="{360ADA1B-28EA-4D62-98D7-9908B610D606}" type="pres">
      <dgm:prSet presAssocID="{B7B284C1-8F3F-446C-BEE3-1CFF950E769C}" presName="bkgdShape" presStyleLbl="node1" presStyleIdx="1" presStyleCnt="6"/>
      <dgm:spPr/>
    </dgm:pt>
    <dgm:pt modelId="{641612D4-99F4-41F7-8B77-3A066868CC4B}" type="pres">
      <dgm:prSet presAssocID="{B7B284C1-8F3F-446C-BEE3-1CFF950E769C}" presName="nodeTx" presStyleLbl="node1" presStyleIdx="1" presStyleCnt="6">
        <dgm:presLayoutVars>
          <dgm:bulletEnabled val="1"/>
        </dgm:presLayoutVars>
      </dgm:prSet>
      <dgm:spPr/>
    </dgm:pt>
    <dgm:pt modelId="{483384B6-044E-46C4-8F51-FED7A2E472BB}" type="pres">
      <dgm:prSet presAssocID="{B7B284C1-8F3F-446C-BEE3-1CFF950E769C}" presName="invisiNode" presStyleLbl="node1" presStyleIdx="1" presStyleCnt="6"/>
      <dgm:spPr/>
    </dgm:pt>
    <dgm:pt modelId="{368F2188-1E15-40D7-A4A3-4390255A7687}" type="pres">
      <dgm:prSet presAssocID="{B7B284C1-8F3F-446C-BEE3-1CFF950E769C}" presName="imagNode" presStyleLbl="fgImgPlac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1401DC7-B9DB-4D86-801F-EB1D285B69E0}" type="pres">
      <dgm:prSet presAssocID="{D687CB3B-3F0D-477E-B285-0F3AD8557EE5}" presName="sibTrans" presStyleLbl="sibTrans2D1" presStyleIdx="0" presStyleCnt="0"/>
      <dgm:spPr/>
    </dgm:pt>
    <dgm:pt modelId="{FB1D342B-011A-487E-8E48-F58F9349A52D}" type="pres">
      <dgm:prSet presAssocID="{B527D6DF-5388-4653-9339-62A97258FA95}" presName="compNode" presStyleCnt="0"/>
      <dgm:spPr/>
    </dgm:pt>
    <dgm:pt modelId="{142E4377-C7D4-417B-89B7-9BA2A0034F98}" type="pres">
      <dgm:prSet presAssocID="{B527D6DF-5388-4653-9339-62A97258FA95}" presName="bkgdShape" presStyleLbl="node1" presStyleIdx="2" presStyleCnt="6"/>
      <dgm:spPr/>
    </dgm:pt>
    <dgm:pt modelId="{1FB5F748-77EE-4796-A0C2-D12360ECF132}" type="pres">
      <dgm:prSet presAssocID="{B527D6DF-5388-4653-9339-62A97258FA95}" presName="nodeTx" presStyleLbl="node1" presStyleIdx="2" presStyleCnt="6">
        <dgm:presLayoutVars>
          <dgm:bulletEnabled val="1"/>
        </dgm:presLayoutVars>
      </dgm:prSet>
      <dgm:spPr/>
    </dgm:pt>
    <dgm:pt modelId="{058B3383-E131-4273-A27E-BF3E433C3FF6}" type="pres">
      <dgm:prSet presAssocID="{B527D6DF-5388-4653-9339-62A97258FA95}" presName="invisiNode" presStyleLbl="node1" presStyleIdx="2" presStyleCnt="6"/>
      <dgm:spPr/>
    </dgm:pt>
    <dgm:pt modelId="{D84DA5CB-5A33-461F-812D-BAAD72887D3A}" type="pres">
      <dgm:prSet presAssocID="{B527D6DF-5388-4653-9339-62A97258FA95}" presName="imagNode" presStyleLbl="fgImgPlace1" presStyleIdx="2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1EA43C7-1250-4C82-81DF-5D5DEECE33D0}" type="pres">
      <dgm:prSet presAssocID="{23DDD60F-4D61-42BC-9184-9CC41C730BBB}" presName="sibTrans" presStyleLbl="sibTrans2D1" presStyleIdx="0" presStyleCnt="0"/>
      <dgm:spPr/>
    </dgm:pt>
    <dgm:pt modelId="{A4C08EEA-0126-4962-A405-D04246470A73}" type="pres">
      <dgm:prSet presAssocID="{07953E8D-6417-4E3B-B0FC-0F1334046498}" presName="compNode" presStyleCnt="0"/>
      <dgm:spPr/>
    </dgm:pt>
    <dgm:pt modelId="{07B84D81-9DCE-48E6-B72B-6119F7F4FAEB}" type="pres">
      <dgm:prSet presAssocID="{07953E8D-6417-4E3B-B0FC-0F1334046498}" presName="bkgdShape" presStyleLbl="node1" presStyleIdx="3" presStyleCnt="6"/>
      <dgm:spPr/>
    </dgm:pt>
    <dgm:pt modelId="{FA6911CC-AD12-4974-A79D-CB5517B887C2}" type="pres">
      <dgm:prSet presAssocID="{07953E8D-6417-4E3B-B0FC-0F1334046498}" presName="nodeTx" presStyleLbl="node1" presStyleIdx="3" presStyleCnt="6">
        <dgm:presLayoutVars>
          <dgm:bulletEnabled val="1"/>
        </dgm:presLayoutVars>
      </dgm:prSet>
      <dgm:spPr/>
    </dgm:pt>
    <dgm:pt modelId="{866CC77B-7639-4BBE-8367-0DBC71B8C2DA}" type="pres">
      <dgm:prSet presAssocID="{07953E8D-6417-4E3B-B0FC-0F1334046498}" presName="invisiNode" presStyleLbl="node1" presStyleIdx="3" presStyleCnt="6"/>
      <dgm:spPr/>
    </dgm:pt>
    <dgm:pt modelId="{42D77EE2-BBEE-4A83-BCFB-4A255AC0DA76}" type="pres">
      <dgm:prSet presAssocID="{07953E8D-6417-4E3B-B0FC-0F1334046498}" presName="imagNode" presStyleLbl="fgImgPlace1" presStyleIdx="3" presStyleCnt="6"/>
      <dgm:spPr/>
    </dgm:pt>
    <dgm:pt modelId="{3DB9B30F-B765-4C35-BAB6-1DC68EAD73FE}" type="pres">
      <dgm:prSet presAssocID="{CDB06BAE-99A5-49D5-BBF4-2C017A72D968}" presName="sibTrans" presStyleLbl="sibTrans2D1" presStyleIdx="0" presStyleCnt="0"/>
      <dgm:spPr/>
    </dgm:pt>
    <dgm:pt modelId="{5B556C3B-F512-426B-97AF-085D2A8EA28B}" type="pres">
      <dgm:prSet presAssocID="{61FBB40D-6BFF-41EC-9F18-6D0392C1BC2C}" presName="compNode" presStyleCnt="0"/>
      <dgm:spPr/>
    </dgm:pt>
    <dgm:pt modelId="{F39E3D2B-51DD-468A-B807-AB1D201F7E53}" type="pres">
      <dgm:prSet presAssocID="{61FBB40D-6BFF-41EC-9F18-6D0392C1BC2C}" presName="bkgdShape" presStyleLbl="node1" presStyleIdx="4" presStyleCnt="6"/>
      <dgm:spPr/>
    </dgm:pt>
    <dgm:pt modelId="{45168DC4-859D-4E51-9F73-14D814A0D29F}" type="pres">
      <dgm:prSet presAssocID="{61FBB40D-6BFF-41EC-9F18-6D0392C1BC2C}" presName="nodeTx" presStyleLbl="node1" presStyleIdx="4" presStyleCnt="6">
        <dgm:presLayoutVars>
          <dgm:bulletEnabled val="1"/>
        </dgm:presLayoutVars>
      </dgm:prSet>
      <dgm:spPr/>
    </dgm:pt>
    <dgm:pt modelId="{625295C7-27FB-4C6B-9C35-56A771499C89}" type="pres">
      <dgm:prSet presAssocID="{61FBB40D-6BFF-41EC-9F18-6D0392C1BC2C}" presName="invisiNode" presStyleLbl="node1" presStyleIdx="4" presStyleCnt="6"/>
      <dgm:spPr/>
    </dgm:pt>
    <dgm:pt modelId="{C92EE753-91E6-4C3C-83CA-C7D61E3361C4}" type="pres">
      <dgm:prSet presAssocID="{61FBB40D-6BFF-41EC-9F18-6D0392C1BC2C}" presName="imagNode" presStyleLbl="fgImgPlace1" presStyleIdx="4" presStyleCnt="6"/>
      <dgm:spPr/>
    </dgm:pt>
    <dgm:pt modelId="{B411329A-9A37-4141-A101-BED09B72EA26}" type="pres">
      <dgm:prSet presAssocID="{30224C02-676D-4FC5-9B1E-0DD0980EEBF6}" presName="sibTrans" presStyleLbl="sibTrans2D1" presStyleIdx="0" presStyleCnt="0"/>
      <dgm:spPr/>
    </dgm:pt>
    <dgm:pt modelId="{E9FA02C2-94EB-4D12-B679-9FC51860F3AE}" type="pres">
      <dgm:prSet presAssocID="{E84EF27E-CB85-4C10-A0D7-8E03D3B801F8}" presName="compNode" presStyleCnt="0"/>
      <dgm:spPr/>
    </dgm:pt>
    <dgm:pt modelId="{0AFD41BC-56FC-4546-B425-615B64677133}" type="pres">
      <dgm:prSet presAssocID="{E84EF27E-CB85-4C10-A0D7-8E03D3B801F8}" presName="bkgdShape" presStyleLbl="node1" presStyleIdx="5" presStyleCnt="6"/>
      <dgm:spPr/>
    </dgm:pt>
    <dgm:pt modelId="{098685A9-E237-470E-A2D9-F51EEFE4B6A8}" type="pres">
      <dgm:prSet presAssocID="{E84EF27E-CB85-4C10-A0D7-8E03D3B801F8}" presName="nodeTx" presStyleLbl="node1" presStyleIdx="5" presStyleCnt="6">
        <dgm:presLayoutVars>
          <dgm:bulletEnabled val="1"/>
        </dgm:presLayoutVars>
      </dgm:prSet>
      <dgm:spPr/>
    </dgm:pt>
    <dgm:pt modelId="{C93D08DE-6171-44C2-B758-AF838442E62E}" type="pres">
      <dgm:prSet presAssocID="{E84EF27E-CB85-4C10-A0D7-8E03D3B801F8}" presName="invisiNode" presStyleLbl="node1" presStyleIdx="5" presStyleCnt="6"/>
      <dgm:spPr/>
    </dgm:pt>
    <dgm:pt modelId="{0FE3E93B-1940-4A13-8399-BA6BB3B3D28F}" type="pres">
      <dgm:prSet presAssocID="{E84EF27E-CB85-4C10-A0D7-8E03D3B801F8}" presName="imagNode" presStyleLbl="fgImgPlace1" presStyleIdx="5" presStyleCnt="6"/>
      <dgm:spPr/>
    </dgm:pt>
  </dgm:ptLst>
  <dgm:cxnLst>
    <dgm:cxn modelId="{6BE4D206-0330-4380-969C-4F103C63080B}" type="presOf" srcId="{F18BC7AF-C6CE-4138-A8C7-5D9E7C24580B}" destId="{24DDAECC-F14F-493F-895C-61EB9CF1C6F0}" srcOrd="1" destOrd="0" presId="urn:microsoft.com/office/officeart/2005/8/layout/hList7"/>
    <dgm:cxn modelId="{D46FDB07-AE36-49AF-9B70-4258D0B8AD05}" type="presOf" srcId="{B7B284C1-8F3F-446C-BEE3-1CFF950E769C}" destId="{360ADA1B-28EA-4D62-98D7-9908B610D606}" srcOrd="0" destOrd="0" presId="urn:microsoft.com/office/officeart/2005/8/layout/hList7"/>
    <dgm:cxn modelId="{AAEAB215-691A-4973-980B-4FDEAE904AB5}" type="presOf" srcId="{B527D6DF-5388-4653-9339-62A97258FA95}" destId="{1FB5F748-77EE-4796-A0C2-D12360ECF132}" srcOrd="1" destOrd="0" presId="urn:microsoft.com/office/officeart/2005/8/layout/hList7"/>
    <dgm:cxn modelId="{215F1466-B7EA-4CA4-8412-2BBC8F75E4ED}" type="presOf" srcId="{06BA90E4-4F73-4E79-99C4-0346E27F7690}" destId="{9EC24DC8-C434-4ECB-9C72-B0E61B24C24E}" srcOrd="0" destOrd="0" presId="urn:microsoft.com/office/officeart/2005/8/layout/hList7"/>
    <dgm:cxn modelId="{F8D85E49-4C49-49B0-AE5E-A2C8A236CDD9}" type="presOf" srcId="{07953E8D-6417-4E3B-B0FC-0F1334046498}" destId="{FA6911CC-AD12-4974-A79D-CB5517B887C2}" srcOrd="1" destOrd="0" presId="urn:microsoft.com/office/officeart/2005/8/layout/hList7"/>
    <dgm:cxn modelId="{5630296E-0BB2-43AB-89C2-BBEF02B46BD4}" type="presOf" srcId="{F18BC7AF-C6CE-4138-A8C7-5D9E7C24580B}" destId="{915852D1-7F18-4B65-922F-71C4C0FABECB}" srcOrd="0" destOrd="0" presId="urn:microsoft.com/office/officeart/2005/8/layout/hList7"/>
    <dgm:cxn modelId="{B9132A50-2F09-44AA-848D-7BA456326C1E}" type="presOf" srcId="{E84EF27E-CB85-4C10-A0D7-8E03D3B801F8}" destId="{098685A9-E237-470E-A2D9-F51EEFE4B6A8}" srcOrd="1" destOrd="0" presId="urn:microsoft.com/office/officeart/2005/8/layout/hList7"/>
    <dgm:cxn modelId="{B6A29252-1349-4B79-832F-B090702CD105}" srcId="{06BA90E4-4F73-4E79-99C4-0346E27F7690}" destId="{B7B284C1-8F3F-446C-BEE3-1CFF950E769C}" srcOrd="1" destOrd="0" parTransId="{ADCF7B3B-77CF-4DB4-BAE6-B9BB8B472867}" sibTransId="{D687CB3B-3F0D-477E-B285-0F3AD8557EE5}"/>
    <dgm:cxn modelId="{56095975-3DC2-4D53-BCC3-300C01019260}" type="presOf" srcId="{E84EF27E-CB85-4C10-A0D7-8E03D3B801F8}" destId="{0AFD41BC-56FC-4546-B425-615B64677133}" srcOrd="0" destOrd="0" presId="urn:microsoft.com/office/officeart/2005/8/layout/hList7"/>
    <dgm:cxn modelId="{1594DF75-BC6C-4009-992D-77CBBC730D43}" type="presOf" srcId="{23DDD60F-4D61-42BC-9184-9CC41C730BBB}" destId="{31EA43C7-1250-4C82-81DF-5D5DEECE33D0}" srcOrd="0" destOrd="0" presId="urn:microsoft.com/office/officeart/2005/8/layout/hList7"/>
    <dgm:cxn modelId="{E9965D83-6782-4A9E-BED7-F1B3753C74AA}" type="presOf" srcId="{CDB06BAE-99A5-49D5-BBF4-2C017A72D968}" destId="{3DB9B30F-B765-4C35-BAB6-1DC68EAD73FE}" srcOrd="0" destOrd="0" presId="urn:microsoft.com/office/officeart/2005/8/layout/hList7"/>
    <dgm:cxn modelId="{672F6E84-25D1-44B1-BACD-B0545224FD99}" srcId="{06BA90E4-4F73-4E79-99C4-0346E27F7690}" destId="{07953E8D-6417-4E3B-B0FC-0F1334046498}" srcOrd="3" destOrd="0" parTransId="{67127868-EA04-4240-940B-109449EFDF61}" sibTransId="{CDB06BAE-99A5-49D5-BBF4-2C017A72D968}"/>
    <dgm:cxn modelId="{A4402A89-9AC9-47D8-823E-D1DD07A15E48}" srcId="{06BA90E4-4F73-4E79-99C4-0346E27F7690}" destId="{B527D6DF-5388-4653-9339-62A97258FA95}" srcOrd="2" destOrd="0" parTransId="{2C24332F-16EF-4B7B-B9C2-93CE7C311502}" sibTransId="{23DDD60F-4D61-42BC-9184-9CC41C730BBB}"/>
    <dgm:cxn modelId="{2BA62C8A-03C1-48AD-BEC5-8310F9889FD5}" srcId="{06BA90E4-4F73-4E79-99C4-0346E27F7690}" destId="{F18BC7AF-C6CE-4138-A8C7-5D9E7C24580B}" srcOrd="0" destOrd="0" parTransId="{0BEF0C77-5B3D-479C-B9B6-03676CADF1D3}" sibTransId="{AACA8C3A-6B34-4A4D-BA99-216DA7A2797F}"/>
    <dgm:cxn modelId="{EF882A8B-8592-47BD-9778-87EA3C34B0D7}" type="presOf" srcId="{07953E8D-6417-4E3B-B0FC-0F1334046498}" destId="{07B84D81-9DCE-48E6-B72B-6119F7F4FAEB}" srcOrd="0" destOrd="0" presId="urn:microsoft.com/office/officeart/2005/8/layout/hList7"/>
    <dgm:cxn modelId="{519EACA1-507D-4A03-9319-584552123C96}" type="presOf" srcId="{B527D6DF-5388-4653-9339-62A97258FA95}" destId="{142E4377-C7D4-417B-89B7-9BA2A0034F98}" srcOrd="0" destOrd="0" presId="urn:microsoft.com/office/officeart/2005/8/layout/hList7"/>
    <dgm:cxn modelId="{998A07B7-F089-43C8-97A4-DC4306899DF7}" srcId="{06BA90E4-4F73-4E79-99C4-0346E27F7690}" destId="{E84EF27E-CB85-4C10-A0D7-8E03D3B801F8}" srcOrd="5" destOrd="0" parTransId="{A241C809-7BBF-42C6-ADF1-7ED6A27FD898}" sibTransId="{43ABE207-0FC4-470A-A0AF-06EB423AB7E3}"/>
    <dgm:cxn modelId="{5E2AFCC3-2B11-4A92-B02B-CA7A94F146D0}" type="presOf" srcId="{AACA8C3A-6B34-4A4D-BA99-216DA7A2797F}" destId="{8E0C0660-C900-41F7-907A-DE522345F916}" srcOrd="0" destOrd="0" presId="urn:microsoft.com/office/officeart/2005/8/layout/hList7"/>
    <dgm:cxn modelId="{63D99AC4-8CE6-434B-BA2D-C828B7977777}" type="presOf" srcId="{61FBB40D-6BFF-41EC-9F18-6D0392C1BC2C}" destId="{F39E3D2B-51DD-468A-B807-AB1D201F7E53}" srcOrd="0" destOrd="0" presId="urn:microsoft.com/office/officeart/2005/8/layout/hList7"/>
    <dgm:cxn modelId="{2415D1D6-31A2-4F9F-B9DB-E0C372184DBA}" type="presOf" srcId="{B7B284C1-8F3F-446C-BEE3-1CFF950E769C}" destId="{641612D4-99F4-41F7-8B77-3A066868CC4B}" srcOrd="1" destOrd="0" presId="urn:microsoft.com/office/officeart/2005/8/layout/hList7"/>
    <dgm:cxn modelId="{EF8FA0DC-27E3-487D-BE36-4791617E49A5}" type="presOf" srcId="{61FBB40D-6BFF-41EC-9F18-6D0392C1BC2C}" destId="{45168DC4-859D-4E51-9F73-14D814A0D29F}" srcOrd="1" destOrd="0" presId="urn:microsoft.com/office/officeart/2005/8/layout/hList7"/>
    <dgm:cxn modelId="{A5A571E2-C888-4D31-82CC-355DDD38679A}" type="presOf" srcId="{30224C02-676D-4FC5-9B1E-0DD0980EEBF6}" destId="{B411329A-9A37-4141-A101-BED09B72EA26}" srcOrd="0" destOrd="0" presId="urn:microsoft.com/office/officeart/2005/8/layout/hList7"/>
    <dgm:cxn modelId="{74601DEF-44A6-498A-9DE0-44C1F0A4EC71}" type="presOf" srcId="{D687CB3B-3F0D-477E-B285-0F3AD8557EE5}" destId="{B1401DC7-B9DB-4D86-801F-EB1D285B69E0}" srcOrd="0" destOrd="0" presId="urn:microsoft.com/office/officeart/2005/8/layout/hList7"/>
    <dgm:cxn modelId="{C304DEF0-6839-42E3-9729-4F457227547B}" srcId="{06BA90E4-4F73-4E79-99C4-0346E27F7690}" destId="{61FBB40D-6BFF-41EC-9F18-6D0392C1BC2C}" srcOrd="4" destOrd="0" parTransId="{AEE34E13-D21C-45C3-BF46-A03668797C82}" sibTransId="{30224C02-676D-4FC5-9B1E-0DD0980EEBF6}"/>
    <dgm:cxn modelId="{E9C09C14-93CA-4881-AFEE-084FF35F0AAA}" type="presParOf" srcId="{9EC24DC8-C434-4ECB-9C72-B0E61B24C24E}" destId="{C51D1293-C156-46E1-BC86-3B13291C5308}" srcOrd="0" destOrd="0" presId="urn:microsoft.com/office/officeart/2005/8/layout/hList7"/>
    <dgm:cxn modelId="{56491B7F-D522-46EC-935B-C0A3F1F7D292}" type="presParOf" srcId="{9EC24DC8-C434-4ECB-9C72-B0E61B24C24E}" destId="{0972967E-97ED-422B-9FC9-75079FEA184D}" srcOrd="1" destOrd="0" presId="urn:microsoft.com/office/officeart/2005/8/layout/hList7"/>
    <dgm:cxn modelId="{0807A23E-119E-4BDF-9B52-F417F4D13BEA}" type="presParOf" srcId="{0972967E-97ED-422B-9FC9-75079FEA184D}" destId="{5C7451C6-3A96-4236-B32B-9AD689DC89FD}" srcOrd="0" destOrd="0" presId="urn:microsoft.com/office/officeart/2005/8/layout/hList7"/>
    <dgm:cxn modelId="{241A47B6-AF6C-47D9-974E-3E9639647D2B}" type="presParOf" srcId="{5C7451C6-3A96-4236-B32B-9AD689DC89FD}" destId="{915852D1-7F18-4B65-922F-71C4C0FABECB}" srcOrd="0" destOrd="0" presId="urn:microsoft.com/office/officeart/2005/8/layout/hList7"/>
    <dgm:cxn modelId="{80C63C86-5F11-42CE-AE13-2EEB370B600B}" type="presParOf" srcId="{5C7451C6-3A96-4236-B32B-9AD689DC89FD}" destId="{24DDAECC-F14F-493F-895C-61EB9CF1C6F0}" srcOrd="1" destOrd="0" presId="urn:microsoft.com/office/officeart/2005/8/layout/hList7"/>
    <dgm:cxn modelId="{BACD3550-6E79-4A9F-8B4A-D99FD1FA34EE}" type="presParOf" srcId="{5C7451C6-3A96-4236-B32B-9AD689DC89FD}" destId="{AF9F4647-A31C-4F61-9178-F789CD3AD2D4}" srcOrd="2" destOrd="0" presId="urn:microsoft.com/office/officeart/2005/8/layout/hList7"/>
    <dgm:cxn modelId="{6A70147A-BB78-464A-AD14-140D50CF9F5F}" type="presParOf" srcId="{5C7451C6-3A96-4236-B32B-9AD689DC89FD}" destId="{A6E0C17E-2A57-426E-9AF2-F1C6F8FF34B7}" srcOrd="3" destOrd="0" presId="urn:microsoft.com/office/officeart/2005/8/layout/hList7"/>
    <dgm:cxn modelId="{E31742EE-45CE-46E3-9301-191759B3E679}" type="presParOf" srcId="{0972967E-97ED-422B-9FC9-75079FEA184D}" destId="{8E0C0660-C900-41F7-907A-DE522345F916}" srcOrd="1" destOrd="0" presId="urn:microsoft.com/office/officeart/2005/8/layout/hList7"/>
    <dgm:cxn modelId="{36CD312D-939E-4D69-A894-143864598F3F}" type="presParOf" srcId="{0972967E-97ED-422B-9FC9-75079FEA184D}" destId="{58122EEE-CCDD-428A-88D5-ADE4BD10AD2E}" srcOrd="2" destOrd="0" presId="urn:microsoft.com/office/officeart/2005/8/layout/hList7"/>
    <dgm:cxn modelId="{0A0FFBF1-C411-41AE-9482-241E9D544EA5}" type="presParOf" srcId="{58122EEE-CCDD-428A-88D5-ADE4BD10AD2E}" destId="{360ADA1B-28EA-4D62-98D7-9908B610D606}" srcOrd="0" destOrd="0" presId="urn:microsoft.com/office/officeart/2005/8/layout/hList7"/>
    <dgm:cxn modelId="{DA9BB93E-518E-4060-8F27-005B26CD05C0}" type="presParOf" srcId="{58122EEE-CCDD-428A-88D5-ADE4BD10AD2E}" destId="{641612D4-99F4-41F7-8B77-3A066868CC4B}" srcOrd="1" destOrd="0" presId="urn:microsoft.com/office/officeart/2005/8/layout/hList7"/>
    <dgm:cxn modelId="{B17F2366-B58A-4860-8B71-7D5AAEDFCBFA}" type="presParOf" srcId="{58122EEE-CCDD-428A-88D5-ADE4BD10AD2E}" destId="{483384B6-044E-46C4-8F51-FED7A2E472BB}" srcOrd="2" destOrd="0" presId="urn:microsoft.com/office/officeart/2005/8/layout/hList7"/>
    <dgm:cxn modelId="{4A96A18C-C433-42EF-8E44-14C6730B0C67}" type="presParOf" srcId="{58122EEE-CCDD-428A-88D5-ADE4BD10AD2E}" destId="{368F2188-1E15-40D7-A4A3-4390255A7687}" srcOrd="3" destOrd="0" presId="urn:microsoft.com/office/officeart/2005/8/layout/hList7"/>
    <dgm:cxn modelId="{878799D5-4518-4541-97AA-127B9D3FCBA2}" type="presParOf" srcId="{0972967E-97ED-422B-9FC9-75079FEA184D}" destId="{B1401DC7-B9DB-4D86-801F-EB1D285B69E0}" srcOrd="3" destOrd="0" presId="urn:microsoft.com/office/officeart/2005/8/layout/hList7"/>
    <dgm:cxn modelId="{2F1FB30C-524B-49BF-AC91-3294616F01C8}" type="presParOf" srcId="{0972967E-97ED-422B-9FC9-75079FEA184D}" destId="{FB1D342B-011A-487E-8E48-F58F9349A52D}" srcOrd="4" destOrd="0" presId="urn:microsoft.com/office/officeart/2005/8/layout/hList7"/>
    <dgm:cxn modelId="{E26F68DB-A36C-41CA-AB61-0A352A7FCEA2}" type="presParOf" srcId="{FB1D342B-011A-487E-8E48-F58F9349A52D}" destId="{142E4377-C7D4-417B-89B7-9BA2A0034F98}" srcOrd="0" destOrd="0" presId="urn:microsoft.com/office/officeart/2005/8/layout/hList7"/>
    <dgm:cxn modelId="{E73742C3-CB82-4C3D-ADD4-83E5AA4C40D2}" type="presParOf" srcId="{FB1D342B-011A-487E-8E48-F58F9349A52D}" destId="{1FB5F748-77EE-4796-A0C2-D12360ECF132}" srcOrd="1" destOrd="0" presId="urn:microsoft.com/office/officeart/2005/8/layout/hList7"/>
    <dgm:cxn modelId="{6144AE5F-A641-440A-ACE2-8A87EA9BF4FD}" type="presParOf" srcId="{FB1D342B-011A-487E-8E48-F58F9349A52D}" destId="{058B3383-E131-4273-A27E-BF3E433C3FF6}" srcOrd="2" destOrd="0" presId="urn:microsoft.com/office/officeart/2005/8/layout/hList7"/>
    <dgm:cxn modelId="{11A9D3EF-E276-4ED3-8927-8C2F51769825}" type="presParOf" srcId="{FB1D342B-011A-487E-8E48-F58F9349A52D}" destId="{D84DA5CB-5A33-461F-812D-BAAD72887D3A}" srcOrd="3" destOrd="0" presId="urn:microsoft.com/office/officeart/2005/8/layout/hList7"/>
    <dgm:cxn modelId="{EC3F9FF9-9D3D-4222-B9A0-0BCEC88290CD}" type="presParOf" srcId="{0972967E-97ED-422B-9FC9-75079FEA184D}" destId="{31EA43C7-1250-4C82-81DF-5D5DEECE33D0}" srcOrd="5" destOrd="0" presId="urn:microsoft.com/office/officeart/2005/8/layout/hList7"/>
    <dgm:cxn modelId="{6A393003-006A-4AAE-9154-7DB02E5C47B7}" type="presParOf" srcId="{0972967E-97ED-422B-9FC9-75079FEA184D}" destId="{A4C08EEA-0126-4962-A405-D04246470A73}" srcOrd="6" destOrd="0" presId="urn:microsoft.com/office/officeart/2005/8/layout/hList7"/>
    <dgm:cxn modelId="{46A25E18-8941-49CB-9562-914D438DAA4A}" type="presParOf" srcId="{A4C08EEA-0126-4962-A405-D04246470A73}" destId="{07B84D81-9DCE-48E6-B72B-6119F7F4FAEB}" srcOrd="0" destOrd="0" presId="urn:microsoft.com/office/officeart/2005/8/layout/hList7"/>
    <dgm:cxn modelId="{D39B768B-D3C5-4F25-9D2F-E75E281266B8}" type="presParOf" srcId="{A4C08EEA-0126-4962-A405-D04246470A73}" destId="{FA6911CC-AD12-4974-A79D-CB5517B887C2}" srcOrd="1" destOrd="0" presId="urn:microsoft.com/office/officeart/2005/8/layout/hList7"/>
    <dgm:cxn modelId="{F341FBF4-8DC8-4ED2-8ECB-88926A5B37AF}" type="presParOf" srcId="{A4C08EEA-0126-4962-A405-D04246470A73}" destId="{866CC77B-7639-4BBE-8367-0DBC71B8C2DA}" srcOrd="2" destOrd="0" presId="urn:microsoft.com/office/officeart/2005/8/layout/hList7"/>
    <dgm:cxn modelId="{288E9A1E-1689-41A9-82AF-E206AC65E1FE}" type="presParOf" srcId="{A4C08EEA-0126-4962-A405-D04246470A73}" destId="{42D77EE2-BBEE-4A83-BCFB-4A255AC0DA76}" srcOrd="3" destOrd="0" presId="urn:microsoft.com/office/officeart/2005/8/layout/hList7"/>
    <dgm:cxn modelId="{214B2827-EE4A-473A-B225-40DA62D44C70}" type="presParOf" srcId="{0972967E-97ED-422B-9FC9-75079FEA184D}" destId="{3DB9B30F-B765-4C35-BAB6-1DC68EAD73FE}" srcOrd="7" destOrd="0" presId="urn:microsoft.com/office/officeart/2005/8/layout/hList7"/>
    <dgm:cxn modelId="{BE93C42A-B01E-4C31-9C82-72303DD153F3}" type="presParOf" srcId="{0972967E-97ED-422B-9FC9-75079FEA184D}" destId="{5B556C3B-F512-426B-97AF-085D2A8EA28B}" srcOrd="8" destOrd="0" presId="urn:microsoft.com/office/officeart/2005/8/layout/hList7"/>
    <dgm:cxn modelId="{E8ABCB7E-5C2D-4C28-8A37-82FCE81AC2F5}" type="presParOf" srcId="{5B556C3B-F512-426B-97AF-085D2A8EA28B}" destId="{F39E3D2B-51DD-468A-B807-AB1D201F7E53}" srcOrd="0" destOrd="0" presId="urn:microsoft.com/office/officeart/2005/8/layout/hList7"/>
    <dgm:cxn modelId="{2CC08124-EE1E-4F45-BEEC-42E9EFBB36A7}" type="presParOf" srcId="{5B556C3B-F512-426B-97AF-085D2A8EA28B}" destId="{45168DC4-859D-4E51-9F73-14D814A0D29F}" srcOrd="1" destOrd="0" presId="urn:microsoft.com/office/officeart/2005/8/layout/hList7"/>
    <dgm:cxn modelId="{C3528D4B-AC42-4D2C-B149-19CD9AD8CE10}" type="presParOf" srcId="{5B556C3B-F512-426B-97AF-085D2A8EA28B}" destId="{625295C7-27FB-4C6B-9C35-56A771499C89}" srcOrd="2" destOrd="0" presId="urn:microsoft.com/office/officeart/2005/8/layout/hList7"/>
    <dgm:cxn modelId="{258558E4-C586-435D-93B8-94AA0C379D8A}" type="presParOf" srcId="{5B556C3B-F512-426B-97AF-085D2A8EA28B}" destId="{C92EE753-91E6-4C3C-83CA-C7D61E3361C4}" srcOrd="3" destOrd="0" presId="urn:microsoft.com/office/officeart/2005/8/layout/hList7"/>
    <dgm:cxn modelId="{140FF699-23A0-440B-AA8A-21D9E4D2EE9A}" type="presParOf" srcId="{0972967E-97ED-422B-9FC9-75079FEA184D}" destId="{B411329A-9A37-4141-A101-BED09B72EA26}" srcOrd="9" destOrd="0" presId="urn:microsoft.com/office/officeart/2005/8/layout/hList7"/>
    <dgm:cxn modelId="{4326EA4F-8BBC-480C-B68E-C015068019A8}" type="presParOf" srcId="{0972967E-97ED-422B-9FC9-75079FEA184D}" destId="{E9FA02C2-94EB-4D12-B679-9FC51860F3AE}" srcOrd="10" destOrd="0" presId="urn:microsoft.com/office/officeart/2005/8/layout/hList7"/>
    <dgm:cxn modelId="{3746B2F9-81DC-46A9-B877-E8F2865F132A}" type="presParOf" srcId="{E9FA02C2-94EB-4D12-B679-9FC51860F3AE}" destId="{0AFD41BC-56FC-4546-B425-615B64677133}" srcOrd="0" destOrd="0" presId="urn:microsoft.com/office/officeart/2005/8/layout/hList7"/>
    <dgm:cxn modelId="{0A7438C3-ACB8-4079-90B3-EDC916078CD9}" type="presParOf" srcId="{E9FA02C2-94EB-4D12-B679-9FC51860F3AE}" destId="{098685A9-E237-470E-A2D9-F51EEFE4B6A8}" srcOrd="1" destOrd="0" presId="urn:microsoft.com/office/officeart/2005/8/layout/hList7"/>
    <dgm:cxn modelId="{05E2DE61-23FF-46B1-A4FC-C1AA8214E223}" type="presParOf" srcId="{E9FA02C2-94EB-4D12-B679-9FC51860F3AE}" destId="{C93D08DE-6171-44C2-B758-AF838442E62E}" srcOrd="2" destOrd="0" presId="urn:microsoft.com/office/officeart/2005/8/layout/hList7"/>
    <dgm:cxn modelId="{15626BE1-9F2F-4336-BADB-2ED03DBDE4E7}" type="presParOf" srcId="{E9FA02C2-94EB-4D12-B679-9FC51860F3AE}" destId="{0FE3E93B-1940-4A13-8399-BA6BB3B3D28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BA90E4-4F73-4E79-99C4-0346E27F7690}" type="doc">
      <dgm:prSet loTypeId="urn:microsoft.com/office/officeart/2005/8/layout/hList7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27D6DF-5388-4653-9339-62A97258FA95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ctr"/>
          <a:endParaRPr lang="ru-RU" altLang="ru-RU" sz="1200" b="1" dirty="0">
            <a:solidFill>
              <a:srgbClr val="002060"/>
            </a:solidFill>
            <a:latin typeface="Arial" panose="020B0604020202020204" pitchFamily="34" charset="0"/>
          </a:endParaRPr>
        </a:p>
        <a:p>
          <a:pPr algn="ctr"/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Участники состязания: </a:t>
          </a:r>
        </a:p>
        <a:p>
          <a:pPr algn="just"/>
          <a:r>
            <a:rPr lang="ru-RU" altLang="ru-RU" sz="14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обучающиеся организаций общего среднего, дополнительного, технического и профессионального образования</a:t>
          </a:r>
          <a:endParaRPr lang="ru-RU" sz="1400" b="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</dgm:t>
    </dgm:pt>
    <dgm:pt modelId="{2C24332F-16EF-4B7B-B9C2-93CE7C311502}" type="parTrans" cxnId="{A4402A89-9AC9-47D8-823E-D1DD07A15E48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23DDD60F-4D61-42BC-9184-9CC41C730BBB}" type="sibTrans" cxnId="{A4402A89-9AC9-47D8-823E-D1DD07A15E48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F18BC7AF-C6CE-4138-A8C7-5D9E7C24580B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В преддверии празднования Дня Республики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altLang="ru-RU" sz="14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во всех регионах, во всех школах, внешкольных организациях и колледжах каждого населенного пункта республики будут проводиться состязания поэтов-импровизаторов «</a:t>
          </a:r>
          <a:r>
            <a:rPr lang="ru-RU" altLang="ru-RU" sz="1400" b="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Ақындар</a:t>
          </a:r>
          <a:r>
            <a:rPr lang="ru-RU" altLang="ru-RU" sz="14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ru-RU" altLang="ru-RU" sz="1400" b="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айтысы</a:t>
          </a:r>
          <a:r>
            <a:rPr lang="ru-RU" altLang="ru-RU" sz="14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» </a:t>
          </a:r>
          <a:endParaRPr lang="ru-RU" sz="1400" b="0" i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F0C77-5B3D-479C-B9B6-03676CADF1D3}" type="parTrans" cxnId="{2BA62C8A-03C1-48AD-BEC5-8310F9889FD5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AACA8C3A-6B34-4A4D-BA99-216DA7A2797F}" type="sibTrans" cxnId="{2BA62C8A-03C1-48AD-BEC5-8310F9889FD5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9EC24DC8-C434-4ECB-9C72-B0E61B24C24E}" type="pres">
      <dgm:prSet presAssocID="{06BA90E4-4F73-4E79-99C4-0346E27F7690}" presName="Name0" presStyleCnt="0">
        <dgm:presLayoutVars>
          <dgm:dir/>
          <dgm:resizeHandles val="exact"/>
        </dgm:presLayoutVars>
      </dgm:prSet>
      <dgm:spPr/>
    </dgm:pt>
    <dgm:pt modelId="{C51D1293-C156-46E1-BC86-3B13291C5308}" type="pres">
      <dgm:prSet presAssocID="{06BA90E4-4F73-4E79-99C4-0346E27F7690}" presName="fgShape" presStyleLbl="fgShp" presStyleIdx="0" presStyleCnt="1" custLinFactNeighborX="-391" custLinFactNeighborY="8018"/>
      <dgm:spPr>
        <a:noFill/>
        <a:ln>
          <a:noFill/>
        </a:ln>
      </dgm:spPr>
    </dgm:pt>
    <dgm:pt modelId="{0972967E-97ED-422B-9FC9-75079FEA184D}" type="pres">
      <dgm:prSet presAssocID="{06BA90E4-4F73-4E79-99C4-0346E27F7690}" presName="linComp" presStyleCnt="0"/>
      <dgm:spPr/>
    </dgm:pt>
    <dgm:pt modelId="{5C7451C6-3A96-4236-B32B-9AD689DC89FD}" type="pres">
      <dgm:prSet presAssocID="{F18BC7AF-C6CE-4138-A8C7-5D9E7C24580B}" presName="compNode" presStyleCnt="0"/>
      <dgm:spPr/>
    </dgm:pt>
    <dgm:pt modelId="{915852D1-7F18-4B65-922F-71C4C0FABECB}" type="pres">
      <dgm:prSet presAssocID="{F18BC7AF-C6CE-4138-A8C7-5D9E7C24580B}" presName="bkgdShape" presStyleLbl="node1" presStyleIdx="0" presStyleCnt="2"/>
      <dgm:spPr/>
    </dgm:pt>
    <dgm:pt modelId="{24DDAECC-F14F-493F-895C-61EB9CF1C6F0}" type="pres">
      <dgm:prSet presAssocID="{F18BC7AF-C6CE-4138-A8C7-5D9E7C24580B}" presName="nodeTx" presStyleLbl="node1" presStyleIdx="0" presStyleCnt="2">
        <dgm:presLayoutVars>
          <dgm:bulletEnabled val="1"/>
        </dgm:presLayoutVars>
      </dgm:prSet>
      <dgm:spPr/>
    </dgm:pt>
    <dgm:pt modelId="{AF9F4647-A31C-4F61-9178-F789CD3AD2D4}" type="pres">
      <dgm:prSet presAssocID="{F18BC7AF-C6CE-4138-A8C7-5D9E7C24580B}" presName="invisiNode" presStyleLbl="node1" presStyleIdx="0" presStyleCnt="2"/>
      <dgm:spPr/>
    </dgm:pt>
    <dgm:pt modelId="{A6E0C17E-2A57-426E-9AF2-F1C6F8FF34B7}" type="pres">
      <dgm:prSet presAssocID="{F18BC7AF-C6CE-4138-A8C7-5D9E7C24580B}" presName="imagNode" presStyleLbl="fgImgPlace1" presStyleIdx="0" presStyleCnt="2" custLinFactNeighborX="2887" custLinFactNeighborY="-2828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9CCFF"/>
          </a:solidFill>
        </a:ln>
      </dgm:spPr>
    </dgm:pt>
    <dgm:pt modelId="{8E0C0660-C900-41F7-907A-DE522345F916}" type="pres">
      <dgm:prSet presAssocID="{AACA8C3A-6B34-4A4D-BA99-216DA7A2797F}" presName="sibTrans" presStyleLbl="sibTrans2D1" presStyleIdx="0" presStyleCnt="0"/>
      <dgm:spPr/>
    </dgm:pt>
    <dgm:pt modelId="{FB1D342B-011A-487E-8E48-F58F9349A52D}" type="pres">
      <dgm:prSet presAssocID="{B527D6DF-5388-4653-9339-62A97258FA95}" presName="compNode" presStyleCnt="0"/>
      <dgm:spPr/>
    </dgm:pt>
    <dgm:pt modelId="{142E4377-C7D4-417B-89B7-9BA2A0034F98}" type="pres">
      <dgm:prSet presAssocID="{B527D6DF-5388-4653-9339-62A97258FA95}" presName="bkgdShape" presStyleLbl="node1" presStyleIdx="1" presStyleCnt="2"/>
      <dgm:spPr/>
    </dgm:pt>
    <dgm:pt modelId="{1FB5F748-77EE-4796-A0C2-D12360ECF132}" type="pres">
      <dgm:prSet presAssocID="{B527D6DF-5388-4653-9339-62A97258FA95}" presName="nodeTx" presStyleLbl="node1" presStyleIdx="1" presStyleCnt="2">
        <dgm:presLayoutVars>
          <dgm:bulletEnabled val="1"/>
        </dgm:presLayoutVars>
      </dgm:prSet>
      <dgm:spPr/>
    </dgm:pt>
    <dgm:pt modelId="{058B3383-E131-4273-A27E-BF3E433C3FF6}" type="pres">
      <dgm:prSet presAssocID="{B527D6DF-5388-4653-9339-62A97258FA95}" presName="invisiNode" presStyleLbl="node1" presStyleIdx="1" presStyleCnt="2"/>
      <dgm:spPr/>
    </dgm:pt>
    <dgm:pt modelId="{D84DA5CB-5A33-461F-812D-BAAD72887D3A}" type="pres">
      <dgm:prSet presAssocID="{B527D6DF-5388-4653-9339-62A97258FA95}" presName="imagNode" presStyleLbl="fgImgPlace1" presStyleIdx="1" presStyleCnt="2" custLinFactNeighborY="-314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9CCFF"/>
          </a:solidFill>
        </a:ln>
      </dgm:spPr>
    </dgm:pt>
  </dgm:ptLst>
  <dgm:cxnLst>
    <dgm:cxn modelId="{5AE25868-9125-42E3-BCD6-00A9E181676D}" type="presOf" srcId="{B527D6DF-5388-4653-9339-62A97258FA95}" destId="{1FB5F748-77EE-4796-A0C2-D12360ECF132}" srcOrd="1" destOrd="0" presId="urn:microsoft.com/office/officeart/2005/8/layout/hList7"/>
    <dgm:cxn modelId="{B75BF755-F8FE-4D83-B1C7-F623127E9CB7}" type="presOf" srcId="{B527D6DF-5388-4653-9339-62A97258FA95}" destId="{142E4377-C7D4-417B-89B7-9BA2A0034F98}" srcOrd="0" destOrd="0" presId="urn:microsoft.com/office/officeart/2005/8/layout/hList7"/>
    <dgm:cxn modelId="{CBB4197E-2894-439D-82D4-3CCEDC06D798}" type="presOf" srcId="{F18BC7AF-C6CE-4138-A8C7-5D9E7C24580B}" destId="{24DDAECC-F14F-493F-895C-61EB9CF1C6F0}" srcOrd="1" destOrd="0" presId="urn:microsoft.com/office/officeart/2005/8/layout/hList7"/>
    <dgm:cxn modelId="{A4402A89-9AC9-47D8-823E-D1DD07A15E48}" srcId="{06BA90E4-4F73-4E79-99C4-0346E27F7690}" destId="{B527D6DF-5388-4653-9339-62A97258FA95}" srcOrd="1" destOrd="0" parTransId="{2C24332F-16EF-4B7B-B9C2-93CE7C311502}" sibTransId="{23DDD60F-4D61-42BC-9184-9CC41C730BBB}"/>
    <dgm:cxn modelId="{2BA62C8A-03C1-48AD-BEC5-8310F9889FD5}" srcId="{06BA90E4-4F73-4E79-99C4-0346E27F7690}" destId="{F18BC7AF-C6CE-4138-A8C7-5D9E7C24580B}" srcOrd="0" destOrd="0" parTransId="{0BEF0C77-5B3D-479C-B9B6-03676CADF1D3}" sibTransId="{AACA8C3A-6B34-4A4D-BA99-216DA7A2797F}"/>
    <dgm:cxn modelId="{E03F9399-797B-470B-98A5-55ACB1594E33}" type="presOf" srcId="{F18BC7AF-C6CE-4138-A8C7-5D9E7C24580B}" destId="{915852D1-7F18-4B65-922F-71C4C0FABECB}" srcOrd="0" destOrd="0" presId="urn:microsoft.com/office/officeart/2005/8/layout/hList7"/>
    <dgm:cxn modelId="{3DF4BBC4-AB03-48AF-9291-BD574EF7E86D}" type="presOf" srcId="{06BA90E4-4F73-4E79-99C4-0346E27F7690}" destId="{9EC24DC8-C434-4ECB-9C72-B0E61B24C24E}" srcOrd="0" destOrd="0" presId="urn:microsoft.com/office/officeart/2005/8/layout/hList7"/>
    <dgm:cxn modelId="{901C3AFF-7B32-4C6B-A864-DDB09943EE5F}" type="presOf" srcId="{AACA8C3A-6B34-4A4D-BA99-216DA7A2797F}" destId="{8E0C0660-C900-41F7-907A-DE522345F916}" srcOrd="0" destOrd="0" presId="urn:microsoft.com/office/officeart/2005/8/layout/hList7"/>
    <dgm:cxn modelId="{45280C89-0344-4EEE-895A-9689A8C4EFAF}" type="presParOf" srcId="{9EC24DC8-C434-4ECB-9C72-B0E61B24C24E}" destId="{C51D1293-C156-46E1-BC86-3B13291C5308}" srcOrd="0" destOrd="0" presId="urn:microsoft.com/office/officeart/2005/8/layout/hList7"/>
    <dgm:cxn modelId="{D078038D-9699-4CE9-82EC-3EA7206E8A74}" type="presParOf" srcId="{9EC24DC8-C434-4ECB-9C72-B0E61B24C24E}" destId="{0972967E-97ED-422B-9FC9-75079FEA184D}" srcOrd="1" destOrd="0" presId="urn:microsoft.com/office/officeart/2005/8/layout/hList7"/>
    <dgm:cxn modelId="{31F8E191-DD71-48E4-9ACA-C0DAF677632F}" type="presParOf" srcId="{0972967E-97ED-422B-9FC9-75079FEA184D}" destId="{5C7451C6-3A96-4236-B32B-9AD689DC89FD}" srcOrd="0" destOrd="0" presId="urn:microsoft.com/office/officeart/2005/8/layout/hList7"/>
    <dgm:cxn modelId="{7D369B2A-73EC-4375-945E-CC0D5B12DEA7}" type="presParOf" srcId="{5C7451C6-3A96-4236-B32B-9AD689DC89FD}" destId="{915852D1-7F18-4B65-922F-71C4C0FABECB}" srcOrd="0" destOrd="0" presId="urn:microsoft.com/office/officeart/2005/8/layout/hList7"/>
    <dgm:cxn modelId="{17FD1B27-334C-445B-BE79-42FF93924F39}" type="presParOf" srcId="{5C7451C6-3A96-4236-B32B-9AD689DC89FD}" destId="{24DDAECC-F14F-493F-895C-61EB9CF1C6F0}" srcOrd="1" destOrd="0" presId="urn:microsoft.com/office/officeart/2005/8/layout/hList7"/>
    <dgm:cxn modelId="{8E47CE8C-414D-489B-9299-52215CAB501C}" type="presParOf" srcId="{5C7451C6-3A96-4236-B32B-9AD689DC89FD}" destId="{AF9F4647-A31C-4F61-9178-F789CD3AD2D4}" srcOrd="2" destOrd="0" presId="urn:microsoft.com/office/officeart/2005/8/layout/hList7"/>
    <dgm:cxn modelId="{B7A56C5E-69C2-4883-95C6-D9FBF07CC373}" type="presParOf" srcId="{5C7451C6-3A96-4236-B32B-9AD689DC89FD}" destId="{A6E0C17E-2A57-426E-9AF2-F1C6F8FF34B7}" srcOrd="3" destOrd="0" presId="urn:microsoft.com/office/officeart/2005/8/layout/hList7"/>
    <dgm:cxn modelId="{E3774011-96E1-45F8-AD1C-7138682620E5}" type="presParOf" srcId="{0972967E-97ED-422B-9FC9-75079FEA184D}" destId="{8E0C0660-C900-41F7-907A-DE522345F916}" srcOrd="1" destOrd="0" presId="urn:microsoft.com/office/officeart/2005/8/layout/hList7"/>
    <dgm:cxn modelId="{FC5013A0-040C-429E-8203-F6E69A583A95}" type="presParOf" srcId="{0972967E-97ED-422B-9FC9-75079FEA184D}" destId="{FB1D342B-011A-487E-8E48-F58F9349A52D}" srcOrd="2" destOrd="0" presId="urn:microsoft.com/office/officeart/2005/8/layout/hList7"/>
    <dgm:cxn modelId="{1CF3A965-CBAC-48E5-94DA-DE4897BFE29B}" type="presParOf" srcId="{FB1D342B-011A-487E-8E48-F58F9349A52D}" destId="{142E4377-C7D4-417B-89B7-9BA2A0034F98}" srcOrd="0" destOrd="0" presId="urn:microsoft.com/office/officeart/2005/8/layout/hList7"/>
    <dgm:cxn modelId="{9F113115-7C1F-4FCF-9BDE-FBAC306E2FFE}" type="presParOf" srcId="{FB1D342B-011A-487E-8E48-F58F9349A52D}" destId="{1FB5F748-77EE-4796-A0C2-D12360ECF132}" srcOrd="1" destOrd="0" presId="urn:microsoft.com/office/officeart/2005/8/layout/hList7"/>
    <dgm:cxn modelId="{13819A21-ABFC-4BFC-A9A4-477C31870C72}" type="presParOf" srcId="{FB1D342B-011A-487E-8E48-F58F9349A52D}" destId="{058B3383-E131-4273-A27E-BF3E433C3FF6}" srcOrd="2" destOrd="0" presId="urn:microsoft.com/office/officeart/2005/8/layout/hList7"/>
    <dgm:cxn modelId="{AEFC1889-9C67-4299-9BB0-E1A4AA6CD11C}" type="presParOf" srcId="{FB1D342B-011A-487E-8E48-F58F9349A52D}" destId="{D84DA5CB-5A33-461F-812D-BAAD72887D3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BA90E4-4F73-4E79-99C4-0346E27F7690}" type="doc">
      <dgm:prSet loTypeId="urn:microsoft.com/office/officeart/2005/8/layout/hList7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18BC7AF-C6CE-4138-A8C7-5D9E7C24580B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just"/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Олимпиада «Алтын </a:t>
          </a:r>
          <a:r>
            <a:rPr lang="ru-RU" altLang="ru-RU" sz="1400" b="1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сақа</a:t>
          </a:r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» проводится в преддверии празднования Всемирного Дня ребенка </a:t>
          </a:r>
          <a:r>
            <a:rPr lang="ru-RU" altLang="ru-RU" sz="14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во всех школах, внешкольных организациях и колледжах каждого населенного пункта республики будет проведена Олимпиада «Алтын </a:t>
          </a:r>
          <a:r>
            <a:rPr lang="ru-RU" altLang="ru-RU" sz="1400" b="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сақа</a:t>
          </a:r>
          <a:r>
            <a:rPr lang="ru-RU" altLang="ru-RU" sz="14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»</a:t>
          </a:r>
          <a:endParaRPr lang="ru-RU" sz="1400" b="0" i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F0C77-5B3D-479C-B9B6-03676CADF1D3}" type="parTrans" cxnId="{2BA62C8A-03C1-48AD-BEC5-8310F9889FD5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AACA8C3A-6B34-4A4D-BA99-216DA7A2797F}" type="sibTrans" cxnId="{2BA62C8A-03C1-48AD-BEC5-8310F9889FD5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9EC24DC8-C434-4ECB-9C72-B0E61B24C24E}" type="pres">
      <dgm:prSet presAssocID="{06BA90E4-4F73-4E79-99C4-0346E27F7690}" presName="Name0" presStyleCnt="0">
        <dgm:presLayoutVars>
          <dgm:dir/>
          <dgm:resizeHandles val="exact"/>
        </dgm:presLayoutVars>
      </dgm:prSet>
      <dgm:spPr/>
    </dgm:pt>
    <dgm:pt modelId="{C51D1293-C156-46E1-BC86-3B13291C5308}" type="pres">
      <dgm:prSet presAssocID="{06BA90E4-4F73-4E79-99C4-0346E27F7690}" presName="fgShape" presStyleLbl="fgShp" presStyleIdx="0" presStyleCnt="1" custLinFactNeighborX="-391" custLinFactNeighborY="8018"/>
      <dgm:spPr>
        <a:noFill/>
        <a:ln>
          <a:noFill/>
        </a:ln>
      </dgm:spPr>
    </dgm:pt>
    <dgm:pt modelId="{0972967E-97ED-422B-9FC9-75079FEA184D}" type="pres">
      <dgm:prSet presAssocID="{06BA90E4-4F73-4E79-99C4-0346E27F7690}" presName="linComp" presStyleCnt="0"/>
      <dgm:spPr/>
    </dgm:pt>
    <dgm:pt modelId="{5C7451C6-3A96-4236-B32B-9AD689DC89FD}" type="pres">
      <dgm:prSet presAssocID="{F18BC7AF-C6CE-4138-A8C7-5D9E7C24580B}" presName="compNode" presStyleCnt="0"/>
      <dgm:spPr/>
    </dgm:pt>
    <dgm:pt modelId="{915852D1-7F18-4B65-922F-71C4C0FABECB}" type="pres">
      <dgm:prSet presAssocID="{F18BC7AF-C6CE-4138-A8C7-5D9E7C24580B}" presName="bkgdShape" presStyleLbl="node1" presStyleIdx="0" presStyleCnt="1"/>
      <dgm:spPr/>
    </dgm:pt>
    <dgm:pt modelId="{24DDAECC-F14F-493F-895C-61EB9CF1C6F0}" type="pres">
      <dgm:prSet presAssocID="{F18BC7AF-C6CE-4138-A8C7-5D9E7C24580B}" presName="nodeTx" presStyleLbl="node1" presStyleIdx="0" presStyleCnt="1">
        <dgm:presLayoutVars>
          <dgm:bulletEnabled val="1"/>
        </dgm:presLayoutVars>
      </dgm:prSet>
      <dgm:spPr/>
    </dgm:pt>
    <dgm:pt modelId="{AF9F4647-A31C-4F61-9178-F789CD3AD2D4}" type="pres">
      <dgm:prSet presAssocID="{F18BC7AF-C6CE-4138-A8C7-5D9E7C24580B}" presName="invisiNode" presStyleLbl="node1" presStyleIdx="0" presStyleCnt="1"/>
      <dgm:spPr/>
    </dgm:pt>
    <dgm:pt modelId="{A6E0C17E-2A57-426E-9AF2-F1C6F8FF34B7}" type="pres">
      <dgm:prSet presAssocID="{F18BC7AF-C6CE-4138-A8C7-5D9E7C24580B}" presName="imagNode" presStyleLbl="fgImgPlace1" presStyleIdx="0" presStyleCnt="1" custLinFactNeighborY="-1049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9CCFF"/>
          </a:solidFill>
        </a:ln>
      </dgm:spPr>
    </dgm:pt>
  </dgm:ptLst>
  <dgm:cxnLst>
    <dgm:cxn modelId="{30359B64-DF46-4BB5-8C90-2407736ED9A9}" type="presOf" srcId="{F18BC7AF-C6CE-4138-A8C7-5D9E7C24580B}" destId="{24DDAECC-F14F-493F-895C-61EB9CF1C6F0}" srcOrd="1" destOrd="0" presId="urn:microsoft.com/office/officeart/2005/8/layout/hList7"/>
    <dgm:cxn modelId="{DC2C1070-9D92-4D6D-9DC4-9359B7BCA2FE}" type="presOf" srcId="{06BA90E4-4F73-4E79-99C4-0346E27F7690}" destId="{9EC24DC8-C434-4ECB-9C72-B0E61B24C24E}" srcOrd="0" destOrd="0" presId="urn:microsoft.com/office/officeart/2005/8/layout/hList7"/>
    <dgm:cxn modelId="{2BA62C8A-03C1-48AD-BEC5-8310F9889FD5}" srcId="{06BA90E4-4F73-4E79-99C4-0346E27F7690}" destId="{F18BC7AF-C6CE-4138-A8C7-5D9E7C24580B}" srcOrd="0" destOrd="0" parTransId="{0BEF0C77-5B3D-479C-B9B6-03676CADF1D3}" sibTransId="{AACA8C3A-6B34-4A4D-BA99-216DA7A2797F}"/>
    <dgm:cxn modelId="{914209B3-7730-4FC0-A3B7-D1B0EA2D4C2B}" type="presOf" srcId="{F18BC7AF-C6CE-4138-A8C7-5D9E7C24580B}" destId="{915852D1-7F18-4B65-922F-71C4C0FABECB}" srcOrd="0" destOrd="0" presId="urn:microsoft.com/office/officeart/2005/8/layout/hList7"/>
    <dgm:cxn modelId="{2E1FF2C5-196A-4725-B69A-42DC89CB026C}" type="presParOf" srcId="{9EC24DC8-C434-4ECB-9C72-B0E61B24C24E}" destId="{C51D1293-C156-46E1-BC86-3B13291C5308}" srcOrd="0" destOrd="0" presId="urn:microsoft.com/office/officeart/2005/8/layout/hList7"/>
    <dgm:cxn modelId="{4D480CD3-4E77-4120-A7B0-36F3C0A71699}" type="presParOf" srcId="{9EC24DC8-C434-4ECB-9C72-B0E61B24C24E}" destId="{0972967E-97ED-422B-9FC9-75079FEA184D}" srcOrd="1" destOrd="0" presId="urn:microsoft.com/office/officeart/2005/8/layout/hList7"/>
    <dgm:cxn modelId="{C06B59E8-A312-43F4-84A3-F19F2A9E90CC}" type="presParOf" srcId="{0972967E-97ED-422B-9FC9-75079FEA184D}" destId="{5C7451C6-3A96-4236-B32B-9AD689DC89FD}" srcOrd="0" destOrd="0" presId="urn:microsoft.com/office/officeart/2005/8/layout/hList7"/>
    <dgm:cxn modelId="{13E898C3-6FAA-4AFA-8E98-DFB2273D642C}" type="presParOf" srcId="{5C7451C6-3A96-4236-B32B-9AD689DC89FD}" destId="{915852D1-7F18-4B65-922F-71C4C0FABECB}" srcOrd="0" destOrd="0" presId="urn:microsoft.com/office/officeart/2005/8/layout/hList7"/>
    <dgm:cxn modelId="{52B3ECCF-9FE6-4D5A-B9CA-7E1F021BB640}" type="presParOf" srcId="{5C7451C6-3A96-4236-B32B-9AD689DC89FD}" destId="{24DDAECC-F14F-493F-895C-61EB9CF1C6F0}" srcOrd="1" destOrd="0" presId="urn:microsoft.com/office/officeart/2005/8/layout/hList7"/>
    <dgm:cxn modelId="{CDF47632-0A8D-4825-B8C9-443C384FCA4A}" type="presParOf" srcId="{5C7451C6-3A96-4236-B32B-9AD689DC89FD}" destId="{AF9F4647-A31C-4F61-9178-F789CD3AD2D4}" srcOrd="2" destOrd="0" presId="urn:microsoft.com/office/officeart/2005/8/layout/hList7"/>
    <dgm:cxn modelId="{B9A4D8DA-D95A-4647-88BD-9C392F727C82}" type="presParOf" srcId="{5C7451C6-3A96-4236-B32B-9AD689DC89FD}" destId="{A6E0C17E-2A57-426E-9AF2-F1C6F8FF34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BA90E4-4F73-4E79-99C4-0346E27F7690}" type="doc">
      <dgm:prSet loTypeId="urn:microsoft.com/office/officeart/2005/8/layout/hList7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7B284C1-8F3F-446C-BEE3-1CFF950E769C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altLang="ru-RU" sz="1400" dirty="0">
            <a:solidFill>
              <a:srgbClr val="002060"/>
            </a:solidFill>
            <a:latin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</a:rPr>
            <a:t>Организаторы: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dirty="0">
              <a:solidFill>
                <a:srgbClr val="002060"/>
              </a:solidFill>
              <a:latin typeface="Arial" panose="020B0604020202020204" pitchFamily="34" charset="0"/>
            </a:rPr>
            <a:t>местные исполнительные органы, организации образования</a:t>
          </a:r>
          <a:endParaRPr lang="ru-RU" sz="1400" b="0" i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F7B3B-77CF-4DB4-BAE6-B9BB8B472867}" type="parTrans" cxnId="{B6A29252-1349-4B79-832F-B090702CD105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D687CB3B-3F0D-477E-B285-0F3AD8557EE5}" type="sibTrans" cxnId="{B6A29252-1349-4B79-832F-B090702CD105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B527D6DF-5388-4653-9339-62A97258FA95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ctr"/>
          <a:endParaRPr lang="ru-RU" altLang="ru-RU" sz="1400" b="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  <a:p>
          <a:pPr algn="ctr"/>
          <a:endParaRPr lang="ru-RU" altLang="ru-RU" sz="1400" b="1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  <a:p>
          <a:pPr algn="ctr"/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Участники: </a:t>
          </a:r>
          <a:r>
            <a:rPr lang="ru-RU" altLang="ru-RU" sz="14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обучающиеся организаций общего среднего, дополнительного, </a:t>
          </a:r>
          <a:r>
            <a:rPr lang="ru-RU" altLang="ru-RU" sz="1400" b="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ТиПО</a:t>
          </a:r>
          <a:r>
            <a:rPr lang="ru-RU" altLang="ru-RU" sz="14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 всех населенных пунктов страны, педагоги и родители</a:t>
          </a:r>
          <a:endParaRPr lang="ru-RU" sz="1400" b="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</dgm:t>
    </dgm:pt>
    <dgm:pt modelId="{2C24332F-16EF-4B7B-B9C2-93CE7C311502}" type="parTrans" cxnId="{A4402A89-9AC9-47D8-823E-D1DD07A15E48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23DDD60F-4D61-42BC-9184-9CC41C730BBB}" type="sibTrans" cxnId="{A4402A89-9AC9-47D8-823E-D1DD07A15E48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F18BC7AF-C6CE-4138-A8C7-5D9E7C24580B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altLang="ru-RU" sz="1400" b="1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Координаторы: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Министерство просвещения Республики Казахстан</a:t>
          </a:r>
          <a:endParaRPr lang="ru-RU" sz="1400" b="0" i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F0C77-5B3D-479C-B9B6-03676CADF1D3}" type="parTrans" cxnId="{2BA62C8A-03C1-48AD-BEC5-8310F9889FD5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AACA8C3A-6B34-4A4D-BA99-216DA7A2797F}" type="sibTrans" cxnId="{2BA62C8A-03C1-48AD-BEC5-8310F9889FD5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9EC24DC8-C434-4ECB-9C72-B0E61B24C24E}" type="pres">
      <dgm:prSet presAssocID="{06BA90E4-4F73-4E79-99C4-0346E27F7690}" presName="Name0" presStyleCnt="0">
        <dgm:presLayoutVars>
          <dgm:dir/>
          <dgm:resizeHandles val="exact"/>
        </dgm:presLayoutVars>
      </dgm:prSet>
      <dgm:spPr/>
    </dgm:pt>
    <dgm:pt modelId="{C51D1293-C156-46E1-BC86-3B13291C5308}" type="pres">
      <dgm:prSet presAssocID="{06BA90E4-4F73-4E79-99C4-0346E27F7690}" presName="fgShape" presStyleLbl="fgShp" presStyleIdx="0" presStyleCnt="1" custLinFactNeighborX="-391" custLinFactNeighborY="8018"/>
      <dgm:spPr>
        <a:noFill/>
        <a:ln>
          <a:noFill/>
        </a:ln>
      </dgm:spPr>
    </dgm:pt>
    <dgm:pt modelId="{0972967E-97ED-422B-9FC9-75079FEA184D}" type="pres">
      <dgm:prSet presAssocID="{06BA90E4-4F73-4E79-99C4-0346E27F7690}" presName="linComp" presStyleCnt="0"/>
      <dgm:spPr/>
    </dgm:pt>
    <dgm:pt modelId="{5C7451C6-3A96-4236-B32B-9AD689DC89FD}" type="pres">
      <dgm:prSet presAssocID="{F18BC7AF-C6CE-4138-A8C7-5D9E7C24580B}" presName="compNode" presStyleCnt="0"/>
      <dgm:spPr/>
    </dgm:pt>
    <dgm:pt modelId="{915852D1-7F18-4B65-922F-71C4C0FABECB}" type="pres">
      <dgm:prSet presAssocID="{F18BC7AF-C6CE-4138-A8C7-5D9E7C24580B}" presName="bkgdShape" presStyleLbl="node1" presStyleIdx="0" presStyleCnt="3"/>
      <dgm:spPr/>
    </dgm:pt>
    <dgm:pt modelId="{24DDAECC-F14F-493F-895C-61EB9CF1C6F0}" type="pres">
      <dgm:prSet presAssocID="{F18BC7AF-C6CE-4138-A8C7-5D9E7C24580B}" presName="nodeTx" presStyleLbl="node1" presStyleIdx="0" presStyleCnt="3">
        <dgm:presLayoutVars>
          <dgm:bulletEnabled val="1"/>
        </dgm:presLayoutVars>
      </dgm:prSet>
      <dgm:spPr/>
    </dgm:pt>
    <dgm:pt modelId="{AF9F4647-A31C-4F61-9178-F789CD3AD2D4}" type="pres">
      <dgm:prSet presAssocID="{F18BC7AF-C6CE-4138-A8C7-5D9E7C24580B}" presName="invisiNode" presStyleLbl="node1" presStyleIdx="0" presStyleCnt="3"/>
      <dgm:spPr/>
    </dgm:pt>
    <dgm:pt modelId="{A6E0C17E-2A57-426E-9AF2-F1C6F8FF34B7}" type="pres">
      <dgm:prSet presAssocID="{F18BC7AF-C6CE-4138-A8C7-5D9E7C24580B}" presName="imagNode" presStyleLbl="fgImgPlace1" presStyleIdx="0" presStyleCnt="3" custLinFactNeighborY="197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rgbClr val="99CCFF"/>
          </a:solidFill>
        </a:ln>
      </dgm:spPr>
    </dgm:pt>
    <dgm:pt modelId="{8E0C0660-C900-41F7-907A-DE522345F916}" type="pres">
      <dgm:prSet presAssocID="{AACA8C3A-6B34-4A4D-BA99-216DA7A2797F}" presName="sibTrans" presStyleLbl="sibTrans2D1" presStyleIdx="0" presStyleCnt="0"/>
      <dgm:spPr/>
    </dgm:pt>
    <dgm:pt modelId="{58122EEE-CCDD-428A-88D5-ADE4BD10AD2E}" type="pres">
      <dgm:prSet presAssocID="{B7B284C1-8F3F-446C-BEE3-1CFF950E769C}" presName="compNode" presStyleCnt="0"/>
      <dgm:spPr/>
    </dgm:pt>
    <dgm:pt modelId="{360ADA1B-28EA-4D62-98D7-9908B610D606}" type="pres">
      <dgm:prSet presAssocID="{B7B284C1-8F3F-446C-BEE3-1CFF950E769C}" presName="bkgdShape" presStyleLbl="node1" presStyleIdx="1" presStyleCnt="3" custLinFactNeighborY="-7112"/>
      <dgm:spPr/>
    </dgm:pt>
    <dgm:pt modelId="{641612D4-99F4-41F7-8B77-3A066868CC4B}" type="pres">
      <dgm:prSet presAssocID="{B7B284C1-8F3F-446C-BEE3-1CFF950E769C}" presName="nodeTx" presStyleLbl="node1" presStyleIdx="1" presStyleCnt="3">
        <dgm:presLayoutVars>
          <dgm:bulletEnabled val="1"/>
        </dgm:presLayoutVars>
      </dgm:prSet>
      <dgm:spPr/>
    </dgm:pt>
    <dgm:pt modelId="{483384B6-044E-46C4-8F51-FED7A2E472BB}" type="pres">
      <dgm:prSet presAssocID="{B7B284C1-8F3F-446C-BEE3-1CFF950E769C}" presName="invisiNode" presStyleLbl="node1" presStyleIdx="1" presStyleCnt="3"/>
      <dgm:spPr/>
    </dgm:pt>
    <dgm:pt modelId="{368F2188-1E15-40D7-A4A3-4390255A7687}" type="pres">
      <dgm:prSet presAssocID="{B7B284C1-8F3F-446C-BEE3-1CFF950E769C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9CCFF"/>
          </a:solidFill>
        </a:ln>
      </dgm:spPr>
    </dgm:pt>
    <dgm:pt modelId="{B1401DC7-B9DB-4D86-801F-EB1D285B69E0}" type="pres">
      <dgm:prSet presAssocID="{D687CB3B-3F0D-477E-B285-0F3AD8557EE5}" presName="sibTrans" presStyleLbl="sibTrans2D1" presStyleIdx="0" presStyleCnt="0"/>
      <dgm:spPr/>
    </dgm:pt>
    <dgm:pt modelId="{FB1D342B-011A-487E-8E48-F58F9349A52D}" type="pres">
      <dgm:prSet presAssocID="{B527D6DF-5388-4653-9339-62A97258FA95}" presName="compNode" presStyleCnt="0"/>
      <dgm:spPr/>
    </dgm:pt>
    <dgm:pt modelId="{142E4377-C7D4-417B-89B7-9BA2A0034F98}" type="pres">
      <dgm:prSet presAssocID="{B527D6DF-5388-4653-9339-62A97258FA95}" presName="bkgdShape" presStyleLbl="node1" presStyleIdx="2" presStyleCnt="3"/>
      <dgm:spPr/>
    </dgm:pt>
    <dgm:pt modelId="{1FB5F748-77EE-4796-A0C2-D12360ECF132}" type="pres">
      <dgm:prSet presAssocID="{B527D6DF-5388-4653-9339-62A97258FA95}" presName="nodeTx" presStyleLbl="node1" presStyleIdx="2" presStyleCnt="3">
        <dgm:presLayoutVars>
          <dgm:bulletEnabled val="1"/>
        </dgm:presLayoutVars>
      </dgm:prSet>
      <dgm:spPr/>
    </dgm:pt>
    <dgm:pt modelId="{058B3383-E131-4273-A27E-BF3E433C3FF6}" type="pres">
      <dgm:prSet presAssocID="{B527D6DF-5388-4653-9339-62A97258FA95}" presName="invisiNode" presStyleLbl="node1" presStyleIdx="2" presStyleCnt="3"/>
      <dgm:spPr/>
    </dgm:pt>
    <dgm:pt modelId="{D84DA5CB-5A33-461F-812D-BAAD72887D3A}" type="pres">
      <dgm:prSet presAssocID="{B527D6DF-5388-4653-9339-62A97258FA95}" presName="imagNode" presStyleLbl="fgImgPlace1" presStyleIdx="2" presStyleCnt="3" custLinFactNeighborY="-51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9CCFF"/>
          </a:solidFill>
        </a:ln>
      </dgm:spPr>
    </dgm:pt>
  </dgm:ptLst>
  <dgm:cxnLst>
    <dgm:cxn modelId="{67D4412B-DFC1-4285-92E9-ADAFAB864F58}" type="presOf" srcId="{F18BC7AF-C6CE-4138-A8C7-5D9E7C24580B}" destId="{915852D1-7F18-4B65-922F-71C4C0FABECB}" srcOrd="0" destOrd="0" presId="urn:microsoft.com/office/officeart/2005/8/layout/hList7"/>
    <dgm:cxn modelId="{4AE8A642-5692-45B4-BBBA-0E052747D898}" type="presOf" srcId="{B7B284C1-8F3F-446C-BEE3-1CFF950E769C}" destId="{360ADA1B-28EA-4D62-98D7-9908B610D606}" srcOrd="0" destOrd="0" presId="urn:microsoft.com/office/officeart/2005/8/layout/hList7"/>
    <dgm:cxn modelId="{784A744B-60D2-477C-92EC-87D61FD9EC57}" type="presOf" srcId="{B527D6DF-5388-4653-9339-62A97258FA95}" destId="{1FB5F748-77EE-4796-A0C2-D12360ECF132}" srcOrd="1" destOrd="0" presId="urn:microsoft.com/office/officeart/2005/8/layout/hList7"/>
    <dgm:cxn modelId="{B6A29252-1349-4B79-832F-B090702CD105}" srcId="{06BA90E4-4F73-4E79-99C4-0346E27F7690}" destId="{B7B284C1-8F3F-446C-BEE3-1CFF950E769C}" srcOrd="1" destOrd="0" parTransId="{ADCF7B3B-77CF-4DB4-BAE6-B9BB8B472867}" sibTransId="{D687CB3B-3F0D-477E-B285-0F3AD8557EE5}"/>
    <dgm:cxn modelId="{A4402A89-9AC9-47D8-823E-D1DD07A15E48}" srcId="{06BA90E4-4F73-4E79-99C4-0346E27F7690}" destId="{B527D6DF-5388-4653-9339-62A97258FA95}" srcOrd="2" destOrd="0" parTransId="{2C24332F-16EF-4B7B-B9C2-93CE7C311502}" sibTransId="{23DDD60F-4D61-42BC-9184-9CC41C730BBB}"/>
    <dgm:cxn modelId="{2BA62C8A-03C1-48AD-BEC5-8310F9889FD5}" srcId="{06BA90E4-4F73-4E79-99C4-0346E27F7690}" destId="{F18BC7AF-C6CE-4138-A8C7-5D9E7C24580B}" srcOrd="0" destOrd="0" parTransId="{0BEF0C77-5B3D-479C-B9B6-03676CADF1D3}" sibTransId="{AACA8C3A-6B34-4A4D-BA99-216DA7A2797F}"/>
    <dgm:cxn modelId="{569CD4A7-6874-4259-8EEF-47F7CC2965B8}" type="presOf" srcId="{F18BC7AF-C6CE-4138-A8C7-5D9E7C24580B}" destId="{24DDAECC-F14F-493F-895C-61EB9CF1C6F0}" srcOrd="1" destOrd="0" presId="urn:microsoft.com/office/officeart/2005/8/layout/hList7"/>
    <dgm:cxn modelId="{D396CDA9-A413-4227-BA2E-1F430B191BFB}" type="presOf" srcId="{B527D6DF-5388-4653-9339-62A97258FA95}" destId="{142E4377-C7D4-417B-89B7-9BA2A0034F98}" srcOrd="0" destOrd="0" presId="urn:microsoft.com/office/officeart/2005/8/layout/hList7"/>
    <dgm:cxn modelId="{19A0EDB2-54CF-4C6A-A683-6B742EA51890}" type="presOf" srcId="{AACA8C3A-6B34-4A4D-BA99-216DA7A2797F}" destId="{8E0C0660-C900-41F7-907A-DE522345F916}" srcOrd="0" destOrd="0" presId="urn:microsoft.com/office/officeart/2005/8/layout/hList7"/>
    <dgm:cxn modelId="{F9DF96D7-860C-4F41-BADA-10A95535625E}" type="presOf" srcId="{B7B284C1-8F3F-446C-BEE3-1CFF950E769C}" destId="{641612D4-99F4-41F7-8B77-3A066868CC4B}" srcOrd="1" destOrd="0" presId="urn:microsoft.com/office/officeart/2005/8/layout/hList7"/>
    <dgm:cxn modelId="{620A1EEA-D336-4A6B-89C0-AB54F02C4806}" type="presOf" srcId="{06BA90E4-4F73-4E79-99C4-0346E27F7690}" destId="{9EC24DC8-C434-4ECB-9C72-B0E61B24C24E}" srcOrd="0" destOrd="0" presId="urn:microsoft.com/office/officeart/2005/8/layout/hList7"/>
    <dgm:cxn modelId="{42E420FE-7B99-410B-B353-405426355798}" type="presOf" srcId="{D687CB3B-3F0D-477E-B285-0F3AD8557EE5}" destId="{B1401DC7-B9DB-4D86-801F-EB1D285B69E0}" srcOrd="0" destOrd="0" presId="urn:microsoft.com/office/officeart/2005/8/layout/hList7"/>
    <dgm:cxn modelId="{F3D85B65-6509-458B-9A1E-E25340A75C5F}" type="presParOf" srcId="{9EC24DC8-C434-4ECB-9C72-B0E61B24C24E}" destId="{C51D1293-C156-46E1-BC86-3B13291C5308}" srcOrd="0" destOrd="0" presId="urn:microsoft.com/office/officeart/2005/8/layout/hList7"/>
    <dgm:cxn modelId="{9CF8BDF0-8EE2-4539-86DC-39C12D160552}" type="presParOf" srcId="{9EC24DC8-C434-4ECB-9C72-B0E61B24C24E}" destId="{0972967E-97ED-422B-9FC9-75079FEA184D}" srcOrd="1" destOrd="0" presId="urn:microsoft.com/office/officeart/2005/8/layout/hList7"/>
    <dgm:cxn modelId="{1329C7F5-901D-44E7-B325-76C2ACD7120A}" type="presParOf" srcId="{0972967E-97ED-422B-9FC9-75079FEA184D}" destId="{5C7451C6-3A96-4236-B32B-9AD689DC89FD}" srcOrd="0" destOrd="0" presId="urn:microsoft.com/office/officeart/2005/8/layout/hList7"/>
    <dgm:cxn modelId="{C3B45022-0B41-4E01-8560-4EFBFF944B40}" type="presParOf" srcId="{5C7451C6-3A96-4236-B32B-9AD689DC89FD}" destId="{915852D1-7F18-4B65-922F-71C4C0FABECB}" srcOrd="0" destOrd="0" presId="urn:microsoft.com/office/officeart/2005/8/layout/hList7"/>
    <dgm:cxn modelId="{5C938715-90C3-4685-B72E-16F58BD415D5}" type="presParOf" srcId="{5C7451C6-3A96-4236-B32B-9AD689DC89FD}" destId="{24DDAECC-F14F-493F-895C-61EB9CF1C6F0}" srcOrd="1" destOrd="0" presId="urn:microsoft.com/office/officeart/2005/8/layout/hList7"/>
    <dgm:cxn modelId="{5C903BAE-CA4A-43A7-A5D7-5639CA6C2413}" type="presParOf" srcId="{5C7451C6-3A96-4236-B32B-9AD689DC89FD}" destId="{AF9F4647-A31C-4F61-9178-F789CD3AD2D4}" srcOrd="2" destOrd="0" presId="urn:microsoft.com/office/officeart/2005/8/layout/hList7"/>
    <dgm:cxn modelId="{AD06E0FF-6DCF-4606-B030-6117334E13EF}" type="presParOf" srcId="{5C7451C6-3A96-4236-B32B-9AD689DC89FD}" destId="{A6E0C17E-2A57-426E-9AF2-F1C6F8FF34B7}" srcOrd="3" destOrd="0" presId="urn:microsoft.com/office/officeart/2005/8/layout/hList7"/>
    <dgm:cxn modelId="{ED8E8654-763D-44DC-947B-37E98C4D9D60}" type="presParOf" srcId="{0972967E-97ED-422B-9FC9-75079FEA184D}" destId="{8E0C0660-C900-41F7-907A-DE522345F916}" srcOrd="1" destOrd="0" presId="urn:microsoft.com/office/officeart/2005/8/layout/hList7"/>
    <dgm:cxn modelId="{6F671248-9361-4226-A2A5-C6929C0F2FD0}" type="presParOf" srcId="{0972967E-97ED-422B-9FC9-75079FEA184D}" destId="{58122EEE-CCDD-428A-88D5-ADE4BD10AD2E}" srcOrd="2" destOrd="0" presId="urn:microsoft.com/office/officeart/2005/8/layout/hList7"/>
    <dgm:cxn modelId="{D5D8AF1F-254A-49B5-A7C0-96A553DFE39D}" type="presParOf" srcId="{58122EEE-CCDD-428A-88D5-ADE4BD10AD2E}" destId="{360ADA1B-28EA-4D62-98D7-9908B610D606}" srcOrd="0" destOrd="0" presId="urn:microsoft.com/office/officeart/2005/8/layout/hList7"/>
    <dgm:cxn modelId="{29E057DE-190B-4150-AEF5-22F1D0C79A33}" type="presParOf" srcId="{58122EEE-CCDD-428A-88D5-ADE4BD10AD2E}" destId="{641612D4-99F4-41F7-8B77-3A066868CC4B}" srcOrd="1" destOrd="0" presId="urn:microsoft.com/office/officeart/2005/8/layout/hList7"/>
    <dgm:cxn modelId="{DFDABDA9-8B5E-43B7-AA3D-00CB82F80B3C}" type="presParOf" srcId="{58122EEE-CCDD-428A-88D5-ADE4BD10AD2E}" destId="{483384B6-044E-46C4-8F51-FED7A2E472BB}" srcOrd="2" destOrd="0" presId="urn:microsoft.com/office/officeart/2005/8/layout/hList7"/>
    <dgm:cxn modelId="{28EC4273-8667-485E-897E-96BBADA83590}" type="presParOf" srcId="{58122EEE-CCDD-428A-88D5-ADE4BD10AD2E}" destId="{368F2188-1E15-40D7-A4A3-4390255A7687}" srcOrd="3" destOrd="0" presId="urn:microsoft.com/office/officeart/2005/8/layout/hList7"/>
    <dgm:cxn modelId="{3D94D04D-B1B4-4641-8510-3FB152752215}" type="presParOf" srcId="{0972967E-97ED-422B-9FC9-75079FEA184D}" destId="{B1401DC7-B9DB-4D86-801F-EB1D285B69E0}" srcOrd="3" destOrd="0" presId="urn:microsoft.com/office/officeart/2005/8/layout/hList7"/>
    <dgm:cxn modelId="{AACFB563-99EF-40FC-B205-7F14355D48AC}" type="presParOf" srcId="{0972967E-97ED-422B-9FC9-75079FEA184D}" destId="{FB1D342B-011A-487E-8E48-F58F9349A52D}" srcOrd="4" destOrd="0" presId="urn:microsoft.com/office/officeart/2005/8/layout/hList7"/>
    <dgm:cxn modelId="{A9239510-7D39-4D3F-9A72-523F54838B63}" type="presParOf" srcId="{FB1D342B-011A-487E-8E48-F58F9349A52D}" destId="{142E4377-C7D4-417B-89B7-9BA2A0034F98}" srcOrd="0" destOrd="0" presId="urn:microsoft.com/office/officeart/2005/8/layout/hList7"/>
    <dgm:cxn modelId="{5DA7DAB6-2685-4ACB-94DC-AD74F50B20DC}" type="presParOf" srcId="{FB1D342B-011A-487E-8E48-F58F9349A52D}" destId="{1FB5F748-77EE-4796-A0C2-D12360ECF132}" srcOrd="1" destOrd="0" presId="urn:microsoft.com/office/officeart/2005/8/layout/hList7"/>
    <dgm:cxn modelId="{5E34903D-202A-4016-A082-98C1627025D0}" type="presParOf" srcId="{FB1D342B-011A-487E-8E48-F58F9349A52D}" destId="{058B3383-E131-4273-A27E-BF3E433C3FF6}" srcOrd="2" destOrd="0" presId="urn:microsoft.com/office/officeart/2005/8/layout/hList7"/>
    <dgm:cxn modelId="{9A514E49-EE75-4D58-812C-35870861632D}" type="presParOf" srcId="{FB1D342B-011A-487E-8E48-F58F9349A52D}" destId="{D84DA5CB-5A33-461F-812D-BAAD72887D3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BA90E4-4F73-4E79-99C4-0346E27F7690}" type="doc">
      <dgm:prSet loTypeId="urn:microsoft.com/office/officeart/2005/8/layout/vList4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7B284C1-8F3F-446C-BEE3-1CFF950E769C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altLang="ru-RU" sz="135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художественная обработка дерева, кости, кожи: </a:t>
          </a:r>
          <a:r>
            <a:rPr lang="ru-RU" altLang="ru-RU" sz="135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объемная  и плоская резьба, роспись по дереву, изделия из бересты; инкрустация (кости, металла, дерева);</a:t>
          </a:r>
          <a:endParaRPr lang="ru-RU" sz="1350" b="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</dgm:t>
    </dgm:pt>
    <dgm:pt modelId="{ADCF7B3B-77CF-4DB4-BAE6-B9BB8B472867}" type="parTrans" cxnId="{B6A29252-1349-4B79-832F-B090702CD105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D687CB3B-3F0D-477E-B285-0F3AD8557EE5}" type="sibTrans" cxnId="{B6A29252-1349-4B79-832F-B090702CD105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B527D6DF-5388-4653-9339-62A97258FA95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altLang="ru-RU" sz="135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художественная обработка металла: </a:t>
          </a:r>
          <a:r>
            <a:rPr lang="ru-RU" altLang="ru-RU" sz="135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ювелирные изделия, скульптура малых форм, чеканка, ковка;</a:t>
          </a:r>
          <a:endParaRPr lang="ru-RU" sz="1350" b="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</dgm:t>
    </dgm:pt>
    <dgm:pt modelId="{2C24332F-16EF-4B7B-B9C2-93CE7C311502}" type="parTrans" cxnId="{A4402A89-9AC9-47D8-823E-D1DD07A15E48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23DDD60F-4D61-42BC-9184-9CC41C730BBB}" type="sibTrans" cxnId="{A4402A89-9AC9-47D8-823E-D1DD07A15E48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F18BC7AF-C6CE-4138-A8C7-5D9E7C24580B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altLang="ru-RU" sz="135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изготовление текстильных изделий: </a:t>
          </a:r>
          <a:r>
            <a:rPr lang="ru-RU" altLang="ru-RU" sz="135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гобелен, вышивка, бисер, батик, валяние войлока, лоскутная пластика;</a:t>
          </a:r>
          <a:endParaRPr lang="ru-RU" sz="1350" b="0" i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F0C77-5B3D-479C-B9B6-03676CADF1D3}" type="parTrans" cxnId="{2BA62C8A-03C1-48AD-BEC5-8310F9889FD5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AACA8C3A-6B34-4A4D-BA99-216DA7A2797F}" type="sibTrans" cxnId="{2BA62C8A-03C1-48AD-BEC5-8310F9889FD5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F7330EDA-83CC-4501-B06D-71361768D88E}">
      <dgm:prSet custT="1"/>
      <dgm:spPr>
        <a:ln>
          <a:solidFill>
            <a:srgbClr val="99CCFF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35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изготовление скульптур </a:t>
          </a:r>
          <a:r>
            <a:rPr lang="ru-RU" sz="135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малых форм из дерева, камня, глины  (гончарная глина), соломы, дерева, текстиля;</a:t>
          </a:r>
        </a:p>
      </dgm:t>
    </dgm:pt>
    <dgm:pt modelId="{35F6BE00-0AB9-4E82-BFBF-93B6CA494E73}" type="parTrans" cxnId="{F9D8572A-444B-47E3-BEE5-9C8F91D3D290}">
      <dgm:prSet/>
      <dgm:spPr/>
      <dgm:t>
        <a:bodyPr/>
        <a:lstStyle/>
        <a:p>
          <a:endParaRPr lang="ru-RU"/>
        </a:p>
      </dgm:t>
    </dgm:pt>
    <dgm:pt modelId="{104E10D6-835C-4AF7-AD48-EDD50BD39F8D}" type="sibTrans" cxnId="{F9D8572A-444B-47E3-BEE5-9C8F91D3D290}">
      <dgm:prSet/>
      <dgm:spPr/>
      <dgm:t>
        <a:bodyPr/>
        <a:lstStyle/>
        <a:p>
          <a:endParaRPr lang="ru-RU"/>
        </a:p>
      </dgm:t>
    </dgm:pt>
    <dgm:pt modelId="{7252D05B-93C5-40CF-BD71-3EE02DB7D830}">
      <dgm:prSet custT="1"/>
      <dgm:spPr>
        <a:ln>
          <a:solidFill>
            <a:srgbClr val="99CCFF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35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изготовление модели </a:t>
          </a:r>
          <a:r>
            <a:rPr lang="ru-RU" sz="135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народной одежды с элементами национального орнамента;</a:t>
          </a:r>
        </a:p>
      </dgm:t>
    </dgm:pt>
    <dgm:pt modelId="{57C3A76B-EADC-4C6C-B148-0542D6A75792}" type="parTrans" cxnId="{45EC4966-2C80-401F-B9B9-182226CAF750}">
      <dgm:prSet/>
      <dgm:spPr/>
      <dgm:t>
        <a:bodyPr/>
        <a:lstStyle/>
        <a:p>
          <a:endParaRPr lang="ru-RU"/>
        </a:p>
      </dgm:t>
    </dgm:pt>
    <dgm:pt modelId="{952CBC02-ADA4-4265-BB14-F14E41BD277B}" type="sibTrans" cxnId="{45EC4966-2C80-401F-B9B9-182226CAF750}">
      <dgm:prSet/>
      <dgm:spPr/>
      <dgm:t>
        <a:bodyPr/>
        <a:lstStyle/>
        <a:p>
          <a:endParaRPr lang="ru-RU"/>
        </a:p>
      </dgm:t>
    </dgm:pt>
    <dgm:pt modelId="{F14507AA-2F9D-44C7-8582-A78F057423B7}">
      <dgm:prSet custT="1"/>
      <dgm:spPr>
        <a:ln>
          <a:solidFill>
            <a:srgbClr val="99CCFF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35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изготовление изделий из бумаги: </a:t>
          </a:r>
          <a:r>
            <a:rPr lang="ru-RU" sz="135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оригами, аппликация, </a:t>
          </a:r>
          <a:r>
            <a:rPr lang="ru-RU" sz="1350" b="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квиллинг</a:t>
          </a:r>
          <a:r>
            <a:rPr lang="ru-RU" sz="135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, папье-маше;</a:t>
          </a:r>
        </a:p>
      </dgm:t>
    </dgm:pt>
    <dgm:pt modelId="{C4358DCA-ED1F-4D54-AF76-BF27682E33A0}" type="parTrans" cxnId="{7138E365-4ADF-4925-AE6C-A8B41DB5659B}">
      <dgm:prSet/>
      <dgm:spPr/>
      <dgm:t>
        <a:bodyPr/>
        <a:lstStyle/>
        <a:p>
          <a:endParaRPr lang="ru-RU"/>
        </a:p>
      </dgm:t>
    </dgm:pt>
    <dgm:pt modelId="{09F85B56-433C-4901-9EFE-69D4B8161686}" type="sibTrans" cxnId="{7138E365-4ADF-4925-AE6C-A8B41DB5659B}">
      <dgm:prSet/>
      <dgm:spPr/>
      <dgm:t>
        <a:bodyPr/>
        <a:lstStyle/>
        <a:p>
          <a:endParaRPr lang="ru-RU"/>
        </a:p>
      </dgm:t>
    </dgm:pt>
    <dgm:pt modelId="{B9D8F267-B883-4A9F-ACF0-A1EE0A52A67F}">
      <dgm:prSet custT="1"/>
      <dgm:spPr>
        <a:ln>
          <a:solidFill>
            <a:srgbClr val="99CCFF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35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дизайн-проект интерьера с национальным колоритом: </a:t>
          </a:r>
          <a:r>
            <a:rPr lang="ru-RU" sz="135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дома, комнаты, дачи, ландшафта и др.</a:t>
          </a:r>
        </a:p>
      </dgm:t>
    </dgm:pt>
    <dgm:pt modelId="{8A24BFDF-D22A-4DB0-A776-BA9A91565BBB}" type="parTrans" cxnId="{FBF6DE1B-B6AC-463A-8E3E-DCDFA349127F}">
      <dgm:prSet/>
      <dgm:spPr/>
      <dgm:t>
        <a:bodyPr/>
        <a:lstStyle/>
        <a:p>
          <a:endParaRPr lang="ru-RU"/>
        </a:p>
      </dgm:t>
    </dgm:pt>
    <dgm:pt modelId="{62D36F80-9F70-439B-B8E0-BB731D173811}" type="sibTrans" cxnId="{FBF6DE1B-B6AC-463A-8E3E-DCDFA349127F}">
      <dgm:prSet/>
      <dgm:spPr/>
      <dgm:t>
        <a:bodyPr/>
        <a:lstStyle/>
        <a:p>
          <a:endParaRPr lang="ru-RU"/>
        </a:p>
      </dgm:t>
    </dgm:pt>
    <dgm:pt modelId="{937DA704-A2EB-4373-9580-68E4FCAEB41B}" type="pres">
      <dgm:prSet presAssocID="{06BA90E4-4F73-4E79-99C4-0346E27F7690}" presName="linear" presStyleCnt="0">
        <dgm:presLayoutVars>
          <dgm:dir/>
          <dgm:resizeHandles val="exact"/>
        </dgm:presLayoutVars>
      </dgm:prSet>
      <dgm:spPr/>
    </dgm:pt>
    <dgm:pt modelId="{A1000244-0F67-44E0-9685-8F2C9947DF65}" type="pres">
      <dgm:prSet presAssocID="{F18BC7AF-C6CE-4138-A8C7-5D9E7C24580B}" presName="comp" presStyleCnt="0"/>
      <dgm:spPr/>
    </dgm:pt>
    <dgm:pt modelId="{C25B578F-6850-4F9E-96F9-C60974C6C21F}" type="pres">
      <dgm:prSet presAssocID="{F18BC7AF-C6CE-4138-A8C7-5D9E7C24580B}" presName="box" presStyleLbl="node1" presStyleIdx="0" presStyleCnt="7"/>
      <dgm:spPr/>
    </dgm:pt>
    <dgm:pt modelId="{EAE81900-D275-4E01-9769-0100B411C9F0}" type="pres">
      <dgm:prSet presAssocID="{F18BC7AF-C6CE-4138-A8C7-5D9E7C24580B}" presName="img" presStyleLbl="fgImgPlace1" presStyleIdx="0" presStyleCnt="7" custScaleX="34848"/>
      <dgm:spPr>
        <a:ln>
          <a:solidFill>
            <a:srgbClr val="99CCFF"/>
          </a:solidFill>
        </a:ln>
      </dgm:spPr>
    </dgm:pt>
    <dgm:pt modelId="{0E0AD6F5-7D59-42A1-9C9E-7ED8D5A10BA9}" type="pres">
      <dgm:prSet presAssocID="{F18BC7AF-C6CE-4138-A8C7-5D9E7C24580B}" presName="text" presStyleLbl="node1" presStyleIdx="0" presStyleCnt="7">
        <dgm:presLayoutVars>
          <dgm:bulletEnabled val="1"/>
        </dgm:presLayoutVars>
      </dgm:prSet>
      <dgm:spPr/>
    </dgm:pt>
    <dgm:pt modelId="{C5DE0C26-9DDF-4068-A93B-9093E8C02BE6}" type="pres">
      <dgm:prSet presAssocID="{AACA8C3A-6B34-4A4D-BA99-216DA7A2797F}" presName="spacer" presStyleCnt="0"/>
      <dgm:spPr/>
    </dgm:pt>
    <dgm:pt modelId="{328F42C1-9810-4FE1-BEBA-C8C9DC265470}" type="pres">
      <dgm:prSet presAssocID="{B7B284C1-8F3F-446C-BEE3-1CFF950E769C}" presName="comp" presStyleCnt="0"/>
      <dgm:spPr/>
    </dgm:pt>
    <dgm:pt modelId="{BBAAA13F-BEB5-48EE-B349-E3A494121633}" type="pres">
      <dgm:prSet presAssocID="{B7B284C1-8F3F-446C-BEE3-1CFF950E769C}" presName="box" presStyleLbl="node1" presStyleIdx="1" presStyleCnt="7"/>
      <dgm:spPr/>
    </dgm:pt>
    <dgm:pt modelId="{A27181C9-104E-4D28-8B19-9CE66795755E}" type="pres">
      <dgm:prSet presAssocID="{B7B284C1-8F3F-446C-BEE3-1CFF950E769C}" presName="img" presStyleLbl="fgImgPlace1" presStyleIdx="1" presStyleCnt="7" custScaleX="3319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9CCFF"/>
          </a:solidFill>
        </a:ln>
      </dgm:spPr>
    </dgm:pt>
    <dgm:pt modelId="{FC8EF63C-B6E8-4216-AB8F-BEB59FF7F26B}" type="pres">
      <dgm:prSet presAssocID="{B7B284C1-8F3F-446C-BEE3-1CFF950E769C}" presName="text" presStyleLbl="node1" presStyleIdx="1" presStyleCnt="7">
        <dgm:presLayoutVars>
          <dgm:bulletEnabled val="1"/>
        </dgm:presLayoutVars>
      </dgm:prSet>
      <dgm:spPr/>
    </dgm:pt>
    <dgm:pt modelId="{4F4030C7-5ACF-4C30-9EE8-E5245D44E4EB}" type="pres">
      <dgm:prSet presAssocID="{D687CB3B-3F0D-477E-B285-0F3AD8557EE5}" presName="spacer" presStyleCnt="0"/>
      <dgm:spPr/>
    </dgm:pt>
    <dgm:pt modelId="{2865F32C-42B4-43BD-A92E-D397BAA12A35}" type="pres">
      <dgm:prSet presAssocID="{B527D6DF-5388-4653-9339-62A97258FA95}" presName="comp" presStyleCnt="0"/>
      <dgm:spPr/>
    </dgm:pt>
    <dgm:pt modelId="{D566B61A-2280-4AD0-84D8-F9F4D3383301}" type="pres">
      <dgm:prSet presAssocID="{B527D6DF-5388-4653-9339-62A97258FA95}" presName="box" presStyleLbl="node1" presStyleIdx="2" presStyleCnt="7"/>
      <dgm:spPr/>
    </dgm:pt>
    <dgm:pt modelId="{4CF427E7-D922-45A7-BB55-78F3718EA0B2}" type="pres">
      <dgm:prSet presAssocID="{B527D6DF-5388-4653-9339-62A97258FA95}" presName="img" presStyleLbl="fgImgPlace1" presStyleIdx="2" presStyleCnt="7" custScaleX="3319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99CCFF"/>
          </a:solidFill>
        </a:ln>
      </dgm:spPr>
    </dgm:pt>
    <dgm:pt modelId="{75A71420-505C-48C9-9555-6DA01D32681A}" type="pres">
      <dgm:prSet presAssocID="{B527D6DF-5388-4653-9339-62A97258FA95}" presName="text" presStyleLbl="node1" presStyleIdx="2" presStyleCnt="7">
        <dgm:presLayoutVars>
          <dgm:bulletEnabled val="1"/>
        </dgm:presLayoutVars>
      </dgm:prSet>
      <dgm:spPr/>
    </dgm:pt>
    <dgm:pt modelId="{2FC10680-5152-4581-94BF-E86C33E47335}" type="pres">
      <dgm:prSet presAssocID="{23DDD60F-4D61-42BC-9184-9CC41C730BBB}" presName="spacer" presStyleCnt="0"/>
      <dgm:spPr/>
    </dgm:pt>
    <dgm:pt modelId="{42B6EA63-A740-450D-BA0D-9AFCD21BA849}" type="pres">
      <dgm:prSet presAssocID="{F7330EDA-83CC-4501-B06D-71361768D88E}" presName="comp" presStyleCnt="0"/>
      <dgm:spPr/>
    </dgm:pt>
    <dgm:pt modelId="{D579CDAB-724E-4A14-A138-5B040151FED9}" type="pres">
      <dgm:prSet presAssocID="{F7330EDA-83CC-4501-B06D-71361768D88E}" presName="box" presStyleLbl="node1" presStyleIdx="3" presStyleCnt="7"/>
      <dgm:spPr/>
    </dgm:pt>
    <dgm:pt modelId="{678BA228-02E6-4758-A990-4C1D56D93904}" type="pres">
      <dgm:prSet presAssocID="{F7330EDA-83CC-4501-B06D-71361768D88E}" presName="img" presStyleLbl="fgImgPlace1" presStyleIdx="3" presStyleCnt="7" custScaleX="34848"/>
      <dgm:spPr>
        <a:ln>
          <a:solidFill>
            <a:srgbClr val="99CCFF"/>
          </a:solidFill>
        </a:ln>
      </dgm:spPr>
    </dgm:pt>
    <dgm:pt modelId="{49078EDD-A680-4BEA-A0FF-FCBD87612E2B}" type="pres">
      <dgm:prSet presAssocID="{F7330EDA-83CC-4501-B06D-71361768D88E}" presName="text" presStyleLbl="node1" presStyleIdx="3" presStyleCnt="7">
        <dgm:presLayoutVars>
          <dgm:bulletEnabled val="1"/>
        </dgm:presLayoutVars>
      </dgm:prSet>
      <dgm:spPr/>
    </dgm:pt>
    <dgm:pt modelId="{C2FE3075-3264-439B-A616-07D883888B28}" type="pres">
      <dgm:prSet presAssocID="{104E10D6-835C-4AF7-AD48-EDD50BD39F8D}" presName="spacer" presStyleCnt="0"/>
      <dgm:spPr/>
    </dgm:pt>
    <dgm:pt modelId="{11F05117-038F-44BF-A1DB-02C1E219DC85}" type="pres">
      <dgm:prSet presAssocID="{7252D05B-93C5-40CF-BD71-3EE02DB7D830}" presName="comp" presStyleCnt="0"/>
      <dgm:spPr/>
    </dgm:pt>
    <dgm:pt modelId="{10A24393-1D3D-4CB7-B310-4FEA45249D7D}" type="pres">
      <dgm:prSet presAssocID="{7252D05B-93C5-40CF-BD71-3EE02DB7D830}" presName="box" presStyleLbl="node1" presStyleIdx="4" presStyleCnt="7"/>
      <dgm:spPr/>
    </dgm:pt>
    <dgm:pt modelId="{AA739282-5904-4BC1-954A-13223161020C}" type="pres">
      <dgm:prSet presAssocID="{7252D05B-93C5-40CF-BD71-3EE02DB7D830}" presName="img" presStyleLbl="fgImgPlace1" presStyleIdx="4" presStyleCnt="7" custScaleX="36504"/>
      <dgm:spPr>
        <a:ln>
          <a:solidFill>
            <a:srgbClr val="99CCFF"/>
          </a:solidFill>
        </a:ln>
      </dgm:spPr>
    </dgm:pt>
    <dgm:pt modelId="{6B235124-4F44-41FC-897F-26E32D4B92D8}" type="pres">
      <dgm:prSet presAssocID="{7252D05B-93C5-40CF-BD71-3EE02DB7D830}" presName="text" presStyleLbl="node1" presStyleIdx="4" presStyleCnt="7">
        <dgm:presLayoutVars>
          <dgm:bulletEnabled val="1"/>
        </dgm:presLayoutVars>
      </dgm:prSet>
      <dgm:spPr/>
    </dgm:pt>
    <dgm:pt modelId="{FF1F7B60-EFE0-4A81-AE0F-891FA59BF58C}" type="pres">
      <dgm:prSet presAssocID="{952CBC02-ADA4-4265-BB14-F14E41BD277B}" presName="spacer" presStyleCnt="0"/>
      <dgm:spPr/>
    </dgm:pt>
    <dgm:pt modelId="{3A39C6AC-655C-4654-B4B7-528E7E020B63}" type="pres">
      <dgm:prSet presAssocID="{F14507AA-2F9D-44C7-8582-A78F057423B7}" presName="comp" presStyleCnt="0"/>
      <dgm:spPr/>
    </dgm:pt>
    <dgm:pt modelId="{E4B21C61-8D5C-4287-87B1-E338894EA0AD}" type="pres">
      <dgm:prSet presAssocID="{F14507AA-2F9D-44C7-8582-A78F057423B7}" presName="box" presStyleLbl="node1" presStyleIdx="5" presStyleCnt="7"/>
      <dgm:spPr/>
    </dgm:pt>
    <dgm:pt modelId="{60F70ACF-A25B-453D-AF34-F48E7459AA94}" type="pres">
      <dgm:prSet presAssocID="{F14507AA-2F9D-44C7-8582-A78F057423B7}" presName="img" presStyleLbl="fgImgPlace1" presStyleIdx="5" presStyleCnt="7" custScaleX="33193"/>
      <dgm:spPr>
        <a:ln>
          <a:solidFill>
            <a:srgbClr val="99CCFF"/>
          </a:solidFill>
        </a:ln>
      </dgm:spPr>
    </dgm:pt>
    <dgm:pt modelId="{D0E2224F-2AB6-43EF-9564-D373675E0493}" type="pres">
      <dgm:prSet presAssocID="{F14507AA-2F9D-44C7-8582-A78F057423B7}" presName="text" presStyleLbl="node1" presStyleIdx="5" presStyleCnt="7">
        <dgm:presLayoutVars>
          <dgm:bulletEnabled val="1"/>
        </dgm:presLayoutVars>
      </dgm:prSet>
      <dgm:spPr/>
    </dgm:pt>
    <dgm:pt modelId="{9CE70E83-D348-4F19-AEB0-A15F181E4E91}" type="pres">
      <dgm:prSet presAssocID="{09F85B56-433C-4901-9EFE-69D4B8161686}" presName="spacer" presStyleCnt="0"/>
      <dgm:spPr/>
    </dgm:pt>
    <dgm:pt modelId="{F8CB8946-E5E2-446E-937C-AD4BB2DEA95B}" type="pres">
      <dgm:prSet presAssocID="{B9D8F267-B883-4A9F-ACF0-A1EE0A52A67F}" presName="comp" presStyleCnt="0"/>
      <dgm:spPr/>
    </dgm:pt>
    <dgm:pt modelId="{4414D3E9-9F32-4D9F-8B03-56FF1871AC3F}" type="pres">
      <dgm:prSet presAssocID="{B9D8F267-B883-4A9F-ACF0-A1EE0A52A67F}" presName="box" presStyleLbl="node1" presStyleIdx="6" presStyleCnt="7"/>
      <dgm:spPr/>
    </dgm:pt>
    <dgm:pt modelId="{F49CF572-A34C-44E0-B7EB-E5F9E56D70A2}" type="pres">
      <dgm:prSet presAssocID="{B9D8F267-B883-4A9F-ACF0-A1EE0A52A67F}" presName="img" presStyleLbl="fgImgPlace1" presStyleIdx="6" presStyleCnt="7" custScaleX="36504"/>
      <dgm:spPr>
        <a:ln>
          <a:solidFill>
            <a:srgbClr val="99CCFF"/>
          </a:solidFill>
        </a:ln>
      </dgm:spPr>
    </dgm:pt>
    <dgm:pt modelId="{2C117B9D-E91C-4E3B-8273-E6878011B4E2}" type="pres">
      <dgm:prSet presAssocID="{B9D8F267-B883-4A9F-ACF0-A1EE0A52A67F}" presName="text" presStyleLbl="node1" presStyleIdx="6" presStyleCnt="7">
        <dgm:presLayoutVars>
          <dgm:bulletEnabled val="1"/>
        </dgm:presLayoutVars>
      </dgm:prSet>
      <dgm:spPr/>
    </dgm:pt>
  </dgm:ptLst>
  <dgm:cxnLst>
    <dgm:cxn modelId="{62C57200-AE3C-4454-8AAB-2CE9279821ED}" type="presOf" srcId="{B527D6DF-5388-4653-9339-62A97258FA95}" destId="{75A71420-505C-48C9-9555-6DA01D32681A}" srcOrd="1" destOrd="0" presId="urn:microsoft.com/office/officeart/2005/8/layout/vList4"/>
    <dgm:cxn modelId="{017FDF02-09C8-47F2-89DD-D739812195C5}" type="presOf" srcId="{06BA90E4-4F73-4E79-99C4-0346E27F7690}" destId="{937DA704-A2EB-4373-9580-68E4FCAEB41B}" srcOrd="0" destOrd="0" presId="urn:microsoft.com/office/officeart/2005/8/layout/vList4"/>
    <dgm:cxn modelId="{13091F03-0328-423E-9F17-C88FBD462B63}" type="presOf" srcId="{B7B284C1-8F3F-446C-BEE3-1CFF950E769C}" destId="{FC8EF63C-B6E8-4216-AB8F-BEB59FF7F26B}" srcOrd="1" destOrd="0" presId="urn:microsoft.com/office/officeart/2005/8/layout/vList4"/>
    <dgm:cxn modelId="{3766FC0F-F816-416C-88DF-4275A350F2BE}" type="presOf" srcId="{F18BC7AF-C6CE-4138-A8C7-5D9E7C24580B}" destId="{C25B578F-6850-4F9E-96F9-C60974C6C21F}" srcOrd="0" destOrd="0" presId="urn:microsoft.com/office/officeart/2005/8/layout/vList4"/>
    <dgm:cxn modelId="{FBF6DE1B-B6AC-463A-8E3E-DCDFA349127F}" srcId="{06BA90E4-4F73-4E79-99C4-0346E27F7690}" destId="{B9D8F267-B883-4A9F-ACF0-A1EE0A52A67F}" srcOrd="6" destOrd="0" parTransId="{8A24BFDF-D22A-4DB0-A776-BA9A91565BBB}" sibTransId="{62D36F80-9F70-439B-B8E0-BB731D173811}"/>
    <dgm:cxn modelId="{8080CC1F-A5A6-42DE-9A1B-9C4A9C21B527}" type="presOf" srcId="{F14507AA-2F9D-44C7-8582-A78F057423B7}" destId="{D0E2224F-2AB6-43EF-9564-D373675E0493}" srcOrd="1" destOrd="0" presId="urn:microsoft.com/office/officeart/2005/8/layout/vList4"/>
    <dgm:cxn modelId="{F9D8572A-444B-47E3-BEE5-9C8F91D3D290}" srcId="{06BA90E4-4F73-4E79-99C4-0346E27F7690}" destId="{F7330EDA-83CC-4501-B06D-71361768D88E}" srcOrd="3" destOrd="0" parTransId="{35F6BE00-0AB9-4E82-BFBF-93B6CA494E73}" sibTransId="{104E10D6-835C-4AF7-AD48-EDD50BD39F8D}"/>
    <dgm:cxn modelId="{AB711631-165D-47F7-A4B3-6FFD0011A423}" type="presOf" srcId="{B7B284C1-8F3F-446C-BEE3-1CFF950E769C}" destId="{BBAAA13F-BEB5-48EE-B349-E3A494121633}" srcOrd="0" destOrd="0" presId="urn:microsoft.com/office/officeart/2005/8/layout/vList4"/>
    <dgm:cxn modelId="{4D329737-B899-4453-8F7A-393C7084CE18}" type="presOf" srcId="{F18BC7AF-C6CE-4138-A8C7-5D9E7C24580B}" destId="{0E0AD6F5-7D59-42A1-9C9E-7ED8D5A10BA9}" srcOrd="1" destOrd="0" presId="urn:microsoft.com/office/officeart/2005/8/layout/vList4"/>
    <dgm:cxn modelId="{9C0C693A-A082-4C67-8A52-F3D0BDF887FD}" type="presOf" srcId="{F7330EDA-83CC-4501-B06D-71361768D88E}" destId="{49078EDD-A680-4BEA-A0FF-FCBD87612E2B}" srcOrd="1" destOrd="0" presId="urn:microsoft.com/office/officeart/2005/8/layout/vList4"/>
    <dgm:cxn modelId="{56F5973F-762C-4E8A-9C7C-09DD1CB738B7}" type="presOf" srcId="{B527D6DF-5388-4653-9339-62A97258FA95}" destId="{D566B61A-2280-4AD0-84D8-F9F4D3383301}" srcOrd="0" destOrd="0" presId="urn:microsoft.com/office/officeart/2005/8/layout/vList4"/>
    <dgm:cxn modelId="{7138E365-4ADF-4925-AE6C-A8B41DB5659B}" srcId="{06BA90E4-4F73-4E79-99C4-0346E27F7690}" destId="{F14507AA-2F9D-44C7-8582-A78F057423B7}" srcOrd="5" destOrd="0" parTransId="{C4358DCA-ED1F-4D54-AF76-BF27682E33A0}" sibTransId="{09F85B56-433C-4901-9EFE-69D4B8161686}"/>
    <dgm:cxn modelId="{45EC4966-2C80-401F-B9B9-182226CAF750}" srcId="{06BA90E4-4F73-4E79-99C4-0346E27F7690}" destId="{7252D05B-93C5-40CF-BD71-3EE02DB7D830}" srcOrd="4" destOrd="0" parTransId="{57C3A76B-EADC-4C6C-B148-0542D6A75792}" sibTransId="{952CBC02-ADA4-4265-BB14-F14E41BD277B}"/>
    <dgm:cxn modelId="{B6A29252-1349-4B79-832F-B090702CD105}" srcId="{06BA90E4-4F73-4E79-99C4-0346E27F7690}" destId="{B7B284C1-8F3F-446C-BEE3-1CFF950E769C}" srcOrd="1" destOrd="0" parTransId="{ADCF7B3B-77CF-4DB4-BAE6-B9BB8B472867}" sibTransId="{D687CB3B-3F0D-477E-B285-0F3AD8557EE5}"/>
    <dgm:cxn modelId="{A4402A89-9AC9-47D8-823E-D1DD07A15E48}" srcId="{06BA90E4-4F73-4E79-99C4-0346E27F7690}" destId="{B527D6DF-5388-4653-9339-62A97258FA95}" srcOrd="2" destOrd="0" parTransId="{2C24332F-16EF-4B7B-B9C2-93CE7C311502}" sibTransId="{23DDD60F-4D61-42BC-9184-9CC41C730BBB}"/>
    <dgm:cxn modelId="{2BA62C8A-03C1-48AD-BEC5-8310F9889FD5}" srcId="{06BA90E4-4F73-4E79-99C4-0346E27F7690}" destId="{F18BC7AF-C6CE-4138-A8C7-5D9E7C24580B}" srcOrd="0" destOrd="0" parTransId="{0BEF0C77-5B3D-479C-B9B6-03676CADF1D3}" sibTransId="{AACA8C3A-6B34-4A4D-BA99-216DA7A2797F}"/>
    <dgm:cxn modelId="{0CF042B8-CDEB-4919-A0A5-31AF5360FD6C}" type="presOf" srcId="{F14507AA-2F9D-44C7-8582-A78F057423B7}" destId="{E4B21C61-8D5C-4287-87B1-E338894EA0AD}" srcOrd="0" destOrd="0" presId="urn:microsoft.com/office/officeart/2005/8/layout/vList4"/>
    <dgm:cxn modelId="{C7853EBD-3AD8-4E4D-8E2E-17DD1DA34E2C}" type="presOf" srcId="{7252D05B-93C5-40CF-BD71-3EE02DB7D830}" destId="{10A24393-1D3D-4CB7-B310-4FEA45249D7D}" srcOrd="0" destOrd="0" presId="urn:microsoft.com/office/officeart/2005/8/layout/vList4"/>
    <dgm:cxn modelId="{AEDDBDD6-0DB2-4DF5-B4D2-372B005CF487}" type="presOf" srcId="{B9D8F267-B883-4A9F-ACF0-A1EE0A52A67F}" destId="{2C117B9D-E91C-4E3B-8273-E6878011B4E2}" srcOrd="1" destOrd="0" presId="urn:microsoft.com/office/officeart/2005/8/layout/vList4"/>
    <dgm:cxn modelId="{614FEFED-1CDD-465E-8ACE-162454D7AA15}" type="presOf" srcId="{B9D8F267-B883-4A9F-ACF0-A1EE0A52A67F}" destId="{4414D3E9-9F32-4D9F-8B03-56FF1871AC3F}" srcOrd="0" destOrd="0" presId="urn:microsoft.com/office/officeart/2005/8/layout/vList4"/>
    <dgm:cxn modelId="{D2D388F6-3194-43CD-B9D8-D68749979C78}" type="presOf" srcId="{7252D05B-93C5-40CF-BD71-3EE02DB7D830}" destId="{6B235124-4F44-41FC-897F-26E32D4B92D8}" srcOrd="1" destOrd="0" presId="urn:microsoft.com/office/officeart/2005/8/layout/vList4"/>
    <dgm:cxn modelId="{F51018FA-360D-4B77-9D69-0C36A9DD4EA6}" type="presOf" srcId="{F7330EDA-83CC-4501-B06D-71361768D88E}" destId="{D579CDAB-724E-4A14-A138-5B040151FED9}" srcOrd="0" destOrd="0" presId="urn:microsoft.com/office/officeart/2005/8/layout/vList4"/>
    <dgm:cxn modelId="{020D6BEF-78EF-4E75-A82A-05036FD152DB}" type="presParOf" srcId="{937DA704-A2EB-4373-9580-68E4FCAEB41B}" destId="{A1000244-0F67-44E0-9685-8F2C9947DF65}" srcOrd="0" destOrd="0" presId="urn:microsoft.com/office/officeart/2005/8/layout/vList4"/>
    <dgm:cxn modelId="{5FA57E41-1268-47E0-87DC-470B911D93B4}" type="presParOf" srcId="{A1000244-0F67-44E0-9685-8F2C9947DF65}" destId="{C25B578F-6850-4F9E-96F9-C60974C6C21F}" srcOrd="0" destOrd="0" presId="urn:microsoft.com/office/officeart/2005/8/layout/vList4"/>
    <dgm:cxn modelId="{5B0A5AE2-50B9-44B9-B525-433072B3C1AB}" type="presParOf" srcId="{A1000244-0F67-44E0-9685-8F2C9947DF65}" destId="{EAE81900-D275-4E01-9769-0100B411C9F0}" srcOrd="1" destOrd="0" presId="urn:microsoft.com/office/officeart/2005/8/layout/vList4"/>
    <dgm:cxn modelId="{8729C032-6C75-4905-B99F-C5B4AA0D9DF1}" type="presParOf" srcId="{A1000244-0F67-44E0-9685-8F2C9947DF65}" destId="{0E0AD6F5-7D59-42A1-9C9E-7ED8D5A10BA9}" srcOrd="2" destOrd="0" presId="urn:microsoft.com/office/officeart/2005/8/layout/vList4"/>
    <dgm:cxn modelId="{A0521B84-7CA0-465B-92E7-10DE84C3E87D}" type="presParOf" srcId="{937DA704-A2EB-4373-9580-68E4FCAEB41B}" destId="{C5DE0C26-9DDF-4068-A93B-9093E8C02BE6}" srcOrd="1" destOrd="0" presId="urn:microsoft.com/office/officeart/2005/8/layout/vList4"/>
    <dgm:cxn modelId="{1B5C8224-DFAB-4312-A779-28ADE8F5E75C}" type="presParOf" srcId="{937DA704-A2EB-4373-9580-68E4FCAEB41B}" destId="{328F42C1-9810-4FE1-BEBA-C8C9DC265470}" srcOrd="2" destOrd="0" presId="urn:microsoft.com/office/officeart/2005/8/layout/vList4"/>
    <dgm:cxn modelId="{82BE50AA-804F-415A-A450-79268B54D9D6}" type="presParOf" srcId="{328F42C1-9810-4FE1-BEBA-C8C9DC265470}" destId="{BBAAA13F-BEB5-48EE-B349-E3A494121633}" srcOrd="0" destOrd="0" presId="urn:microsoft.com/office/officeart/2005/8/layout/vList4"/>
    <dgm:cxn modelId="{28561577-2CE7-4B67-BE18-4C97C76AF058}" type="presParOf" srcId="{328F42C1-9810-4FE1-BEBA-C8C9DC265470}" destId="{A27181C9-104E-4D28-8B19-9CE66795755E}" srcOrd="1" destOrd="0" presId="urn:microsoft.com/office/officeart/2005/8/layout/vList4"/>
    <dgm:cxn modelId="{D5FC0392-BFC0-439F-85AD-DA5167AB9CA3}" type="presParOf" srcId="{328F42C1-9810-4FE1-BEBA-C8C9DC265470}" destId="{FC8EF63C-B6E8-4216-AB8F-BEB59FF7F26B}" srcOrd="2" destOrd="0" presId="urn:microsoft.com/office/officeart/2005/8/layout/vList4"/>
    <dgm:cxn modelId="{BA764B3F-9DE5-4436-A0F0-8CC61CA57F8D}" type="presParOf" srcId="{937DA704-A2EB-4373-9580-68E4FCAEB41B}" destId="{4F4030C7-5ACF-4C30-9EE8-E5245D44E4EB}" srcOrd="3" destOrd="0" presId="urn:microsoft.com/office/officeart/2005/8/layout/vList4"/>
    <dgm:cxn modelId="{364A24D8-82E4-4DAC-8F02-AB869FA03881}" type="presParOf" srcId="{937DA704-A2EB-4373-9580-68E4FCAEB41B}" destId="{2865F32C-42B4-43BD-A92E-D397BAA12A35}" srcOrd="4" destOrd="0" presId="urn:microsoft.com/office/officeart/2005/8/layout/vList4"/>
    <dgm:cxn modelId="{07108875-B7D8-49C7-9B0C-EAD39F880465}" type="presParOf" srcId="{2865F32C-42B4-43BD-A92E-D397BAA12A35}" destId="{D566B61A-2280-4AD0-84D8-F9F4D3383301}" srcOrd="0" destOrd="0" presId="urn:microsoft.com/office/officeart/2005/8/layout/vList4"/>
    <dgm:cxn modelId="{5EF448D5-8ADE-48DB-ADE3-3D16D279C373}" type="presParOf" srcId="{2865F32C-42B4-43BD-A92E-D397BAA12A35}" destId="{4CF427E7-D922-45A7-BB55-78F3718EA0B2}" srcOrd="1" destOrd="0" presId="urn:microsoft.com/office/officeart/2005/8/layout/vList4"/>
    <dgm:cxn modelId="{53BB3384-B030-4290-8703-1091F2C43E18}" type="presParOf" srcId="{2865F32C-42B4-43BD-A92E-D397BAA12A35}" destId="{75A71420-505C-48C9-9555-6DA01D32681A}" srcOrd="2" destOrd="0" presId="urn:microsoft.com/office/officeart/2005/8/layout/vList4"/>
    <dgm:cxn modelId="{07AD25B6-0161-412D-B238-C03DB8F7B6E2}" type="presParOf" srcId="{937DA704-A2EB-4373-9580-68E4FCAEB41B}" destId="{2FC10680-5152-4581-94BF-E86C33E47335}" srcOrd="5" destOrd="0" presId="urn:microsoft.com/office/officeart/2005/8/layout/vList4"/>
    <dgm:cxn modelId="{E94E7FBE-1449-4502-9914-ACEF03C8E634}" type="presParOf" srcId="{937DA704-A2EB-4373-9580-68E4FCAEB41B}" destId="{42B6EA63-A740-450D-BA0D-9AFCD21BA849}" srcOrd="6" destOrd="0" presId="urn:microsoft.com/office/officeart/2005/8/layout/vList4"/>
    <dgm:cxn modelId="{4A09A8E2-5FF4-4030-B42A-0B34ABB83796}" type="presParOf" srcId="{42B6EA63-A740-450D-BA0D-9AFCD21BA849}" destId="{D579CDAB-724E-4A14-A138-5B040151FED9}" srcOrd="0" destOrd="0" presId="urn:microsoft.com/office/officeart/2005/8/layout/vList4"/>
    <dgm:cxn modelId="{BB800FE6-E239-4CD8-A301-A695DACE17CD}" type="presParOf" srcId="{42B6EA63-A740-450D-BA0D-9AFCD21BA849}" destId="{678BA228-02E6-4758-A990-4C1D56D93904}" srcOrd="1" destOrd="0" presId="urn:microsoft.com/office/officeart/2005/8/layout/vList4"/>
    <dgm:cxn modelId="{2A0FAB6D-04F5-4C7C-8297-75778A496F67}" type="presParOf" srcId="{42B6EA63-A740-450D-BA0D-9AFCD21BA849}" destId="{49078EDD-A680-4BEA-A0FF-FCBD87612E2B}" srcOrd="2" destOrd="0" presId="urn:microsoft.com/office/officeart/2005/8/layout/vList4"/>
    <dgm:cxn modelId="{29403B18-0784-4520-A338-3F4864211EA2}" type="presParOf" srcId="{937DA704-A2EB-4373-9580-68E4FCAEB41B}" destId="{C2FE3075-3264-439B-A616-07D883888B28}" srcOrd="7" destOrd="0" presId="urn:microsoft.com/office/officeart/2005/8/layout/vList4"/>
    <dgm:cxn modelId="{2BD4862D-16D3-40A6-A02C-5EBF7B3FFF37}" type="presParOf" srcId="{937DA704-A2EB-4373-9580-68E4FCAEB41B}" destId="{11F05117-038F-44BF-A1DB-02C1E219DC85}" srcOrd="8" destOrd="0" presId="urn:microsoft.com/office/officeart/2005/8/layout/vList4"/>
    <dgm:cxn modelId="{2B597FB6-E02D-4C9A-9CA8-99FD773E05D5}" type="presParOf" srcId="{11F05117-038F-44BF-A1DB-02C1E219DC85}" destId="{10A24393-1D3D-4CB7-B310-4FEA45249D7D}" srcOrd="0" destOrd="0" presId="urn:microsoft.com/office/officeart/2005/8/layout/vList4"/>
    <dgm:cxn modelId="{B3C1CDA1-03B2-4C76-9AB5-A18C5A385049}" type="presParOf" srcId="{11F05117-038F-44BF-A1DB-02C1E219DC85}" destId="{AA739282-5904-4BC1-954A-13223161020C}" srcOrd="1" destOrd="0" presId="urn:microsoft.com/office/officeart/2005/8/layout/vList4"/>
    <dgm:cxn modelId="{9EF1390C-EAD0-4B97-A950-E253E4885341}" type="presParOf" srcId="{11F05117-038F-44BF-A1DB-02C1E219DC85}" destId="{6B235124-4F44-41FC-897F-26E32D4B92D8}" srcOrd="2" destOrd="0" presId="urn:microsoft.com/office/officeart/2005/8/layout/vList4"/>
    <dgm:cxn modelId="{4841F1F1-7406-4DE5-9D43-9F099D2FDDC7}" type="presParOf" srcId="{937DA704-A2EB-4373-9580-68E4FCAEB41B}" destId="{FF1F7B60-EFE0-4A81-AE0F-891FA59BF58C}" srcOrd="9" destOrd="0" presId="urn:microsoft.com/office/officeart/2005/8/layout/vList4"/>
    <dgm:cxn modelId="{C217395E-3265-4E5E-85BF-E9C77B8AE295}" type="presParOf" srcId="{937DA704-A2EB-4373-9580-68E4FCAEB41B}" destId="{3A39C6AC-655C-4654-B4B7-528E7E020B63}" srcOrd="10" destOrd="0" presId="urn:microsoft.com/office/officeart/2005/8/layout/vList4"/>
    <dgm:cxn modelId="{BF575741-56E9-4810-8D05-E05AD79D0DEC}" type="presParOf" srcId="{3A39C6AC-655C-4654-B4B7-528E7E020B63}" destId="{E4B21C61-8D5C-4287-87B1-E338894EA0AD}" srcOrd="0" destOrd="0" presId="urn:microsoft.com/office/officeart/2005/8/layout/vList4"/>
    <dgm:cxn modelId="{D32EE53D-23F8-4D0A-BD21-90718BD6A690}" type="presParOf" srcId="{3A39C6AC-655C-4654-B4B7-528E7E020B63}" destId="{60F70ACF-A25B-453D-AF34-F48E7459AA94}" srcOrd="1" destOrd="0" presId="urn:microsoft.com/office/officeart/2005/8/layout/vList4"/>
    <dgm:cxn modelId="{C5E2DFE9-3CA1-444F-90C9-F51EDE6F160F}" type="presParOf" srcId="{3A39C6AC-655C-4654-B4B7-528E7E020B63}" destId="{D0E2224F-2AB6-43EF-9564-D373675E0493}" srcOrd="2" destOrd="0" presId="urn:microsoft.com/office/officeart/2005/8/layout/vList4"/>
    <dgm:cxn modelId="{6836377E-6BD9-4A60-86AA-1ABAA36609D1}" type="presParOf" srcId="{937DA704-A2EB-4373-9580-68E4FCAEB41B}" destId="{9CE70E83-D348-4F19-AEB0-A15F181E4E91}" srcOrd="11" destOrd="0" presId="urn:microsoft.com/office/officeart/2005/8/layout/vList4"/>
    <dgm:cxn modelId="{559CF870-E8F2-4BBB-8C46-60EE158A7958}" type="presParOf" srcId="{937DA704-A2EB-4373-9580-68E4FCAEB41B}" destId="{F8CB8946-E5E2-446E-937C-AD4BB2DEA95B}" srcOrd="12" destOrd="0" presId="urn:microsoft.com/office/officeart/2005/8/layout/vList4"/>
    <dgm:cxn modelId="{823F56F6-C2A3-41B3-8D18-86DE9B4A1EA8}" type="presParOf" srcId="{F8CB8946-E5E2-446E-937C-AD4BB2DEA95B}" destId="{4414D3E9-9F32-4D9F-8B03-56FF1871AC3F}" srcOrd="0" destOrd="0" presId="urn:microsoft.com/office/officeart/2005/8/layout/vList4"/>
    <dgm:cxn modelId="{D319C235-8CBD-4CEA-B765-DF3FF48AA2E7}" type="presParOf" srcId="{F8CB8946-E5E2-446E-937C-AD4BB2DEA95B}" destId="{F49CF572-A34C-44E0-B7EB-E5F9E56D70A2}" srcOrd="1" destOrd="0" presId="urn:microsoft.com/office/officeart/2005/8/layout/vList4"/>
    <dgm:cxn modelId="{6FA539EA-9FC2-473A-9BAD-FF82CB993032}" type="presParOf" srcId="{F8CB8946-E5E2-446E-937C-AD4BB2DEA95B}" destId="{2C117B9D-E91C-4E3B-8273-E6878011B4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BA90E4-4F73-4E79-99C4-0346E27F7690}" type="doc">
      <dgm:prSet loTypeId="urn:microsoft.com/office/officeart/2005/8/layout/hList7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7B284C1-8F3F-446C-BEE3-1CFF950E769C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altLang="ru-RU" sz="1400" dirty="0">
            <a:solidFill>
              <a:srgbClr val="002060"/>
            </a:solidFill>
            <a:latin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</a:rPr>
            <a:t>Организаторы: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dirty="0">
              <a:solidFill>
                <a:srgbClr val="002060"/>
              </a:solidFill>
              <a:latin typeface="Arial" panose="020B0604020202020204" pitchFamily="34" charset="0"/>
            </a:rPr>
            <a:t>местные исполнительные органы, организации образования</a:t>
          </a:r>
          <a:endParaRPr lang="ru-RU" sz="1400" b="0" i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F7B3B-77CF-4DB4-BAE6-B9BB8B472867}" type="parTrans" cxnId="{B6A29252-1349-4B79-832F-B090702CD105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D687CB3B-3F0D-477E-B285-0F3AD8557EE5}" type="sibTrans" cxnId="{B6A29252-1349-4B79-832F-B090702CD105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B527D6DF-5388-4653-9339-62A97258FA95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ctr"/>
          <a:endParaRPr lang="ru-RU" altLang="ru-RU" sz="1400" b="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  <a:p>
          <a:pPr algn="ctr"/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Участники: </a:t>
          </a:r>
          <a:r>
            <a:rPr lang="ru-RU" altLang="ru-RU" sz="14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обучающиеся организаций общего среднего, дополнительного, </a:t>
          </a:r>
          <a:r>
            <a:rPr lang="ru-RU" altLang="ru-RU" sz="1400" b="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ТиПО</a:t>
          </a:r>
          <a:r>
            <a:rPr lang="ru-RU" altLang="ru-RU" sz="14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 образования, педагоги, родители</a:t>
          </a:r>
          <a:endParaRPr lang="ru-RU" sz="1400" b="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</dgm:t>
    </dgm:pt>
    <dgm:pt modelId="{2C24332F-16EF-4B7B-B9C2-93CE7C311502}" type="parTrans" cxnId="{A4402A89-9AC9-47D8-823E-D1DD07A15E48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23DDD60F-4D61-42BC-9184-9CC41C730BBB}" type="sibTrans" cxnId="{A4402A89-9AC9-47D8-823E-D1DD07A15E48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F18BC7AF-C6CE-4138-A8C7-5D9E7C24580B}">
      <dgm:prSet phldrT="[Текст]" custT="1"/>
      <dgm:spPr>
        <a:ln>
          <a:solidFill>
            <a:srgbClr val="99CCFF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altLang="ru-RU" sz="1400" b="1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Координаторы: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4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Министерство просвещения Республики Казахстан</a:t>
          </a:r>
          <a:endParaRPr lang="ru-RU" sz="1400" b="0" i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F0C77-5B3D-479C-B9B6-03676CADF1D3}" type="parTrans" cxnId="{2BA62C8A-03C1-48AD-BEC5-8310F9889FD5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AACA8C3A-6B34-4A4D-BA99-216DA7A2797F}" type="sibTrans" cxnId="{2BA62C8A-03C1-48AD-BEC5-8310F9889FD5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9EC24DC8-C434-4ECB-9C72-B0E61B24C24E}" type="pres">
      <dgm:prSet presAssocID="{06BA90E4-4F73-4E79-99C4-0346E27F7690}" presName="Name0" presStyleCnt="0">
        <dgm:presLayoutVars>
          <dgm:dir/>
          <dgm:resizeHandles val="exact"/>
        </dgm:presLayoutVars>
      </dgm:prSet>
      <dgm:spPr/>
    </dgm:pt>
    <dgm:pt modelId="{C51D1293-C156-46E1-BC86-3B13291C5308}" type="pres">
      <dgm:prSet presAssocID="{06BA90E4-4F73-4E79-99C4-0346E27F7690}" presName="fgShape" presStyleLbl="fgShp" presStyleIdx="0" presStyleCnt="1" custLinFactNeighborX="-391" custLinFactNeighborY="8018"/>
      <dgm:spPr>
        <a:noFill/>
        <a:ln>
          <a:noFill/>
        </a:ln>
      </dgm:spPr>
    </dgm:pt>
    <dgm:pt modelId="{0972967E-97ED-422B-9FC9-75079FEA184D}" type="pres">
      <dgm:prSet presAssocID="{06BA90E4-4F73-4E79-99C4-0346E27F7690}" presName="linComp" presStyleCnt="0"/>
      <dgm:spPr/>
    </dgm:pt>
    <dgm:pt modelId="{5C7451C6-3A96-4236-B32B-9AD689DC89FD}" type="pres">
      <dgm:prSet presAssocID="{F18BC7AF-C6CE-4138-A8C7-5D9E7C24580B}" presName="compNode" presStyleCnt="0"/>
      <dgm:spPr/>
    </dgm:pt>
    <dgm:pt modelId="{915852D1-7F18-4B65-922F-71C4C0FABECB}" type="pres">
      <dgm:prSet presAssocID="{F18BC7AF-C6CE-4138-A8C7-5D9E7C24580B}" presName="bkgdShape" presStyleLbl="node1" presStyleIdx="0" presStyleCnt="3"/>
      <dgm:spPr/>
    </dgm:pt>
    <dgm:pt modelId="{24DDAECC-F14F-493F-895C-61EB9CF1C6F0}" type="pres">
      <dgm:prSet presAssocID="{F18BC7AF-C6CE-4138-A8C7-5D9E7C24580B}" presName="nodeTx" presStyleLbl="node1" presStyleIdx="0" presStyleCnt="3">
        <dgm:presLayoutVars>
          <dgm:bulletEnabled val="1"/>
        </dgm:presLayoutVars>
      </dgm:prSet>
      <dgm:spPr/>
    </dgm:pt>
    <dgm:pt modelId="{AF9F4647-A31C-4F61-9178-F789CD3AD2D4}" type="pres">
      <dgm:prSet presAssocID="{F18BC7AF-C6CE-4138-A8C7-5D9E7C24580B}" presName="invisiNode" presStyleLbl="node1" presStyleIdx="0" presStyleCnt="3"/>
      <dgm:spPr/>
    </dgm:pt>
    <dgm:pt modelId="{A6E0C17E-2A57-426E-9AF2-F1C6F8FF34B7}" type="pres">
      <dgm:prSet presAssocID="{F18BC7AF-C6CE-4138-A8C7-5D9E7C24580B}" presName="imagNode" presStyleLbl="fgImgPlace1" presStyleIdx="0" presStyleCnt="3" custLinFactNeighborY="197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rgbClr val="99CCFF"/>
          </a:solidFill>
        </a:ln>
      </dgm:spPr>
    </dgm:pt>
    <dgm:pt modelId="{8E0C0660-C900-41F7-907A-DE522345F916}" type="pres">
      <dgm:prSet presAssocID="{AACA8C3A-6B34-4A4D-BA99-216DA7A2797F}" presName="sibTrans" presStyleLbl="sibTrans2D1" presStyleIdx="0" presStyleCnt="0"/>
      <dgm:spPr/>
    </dgm:pt>
    <dgm:pt modelId="{58122EEE-CCDD-428A-88D5-ADE4BD10AD2E}" type="pres">
      <dgm:prSet presAssocID="{B7B284C1-8F3F-446C-BEE3-1CFF950E769C}" presName="compNode" presStyleCnt="0"/>
      <dgm:spPr/>
    </dgm:pt>
    <dgm:pt modelId="{360ADA1B-28EA-4D62-98D7-9908B610D606}" type="pres">
      <dgm:prSet presAssocID="{B7B284C1-8F3F-446C-BEE3-1CFF950E769C}" presName="bkgdShape" presStyleLbl="node1" presStyleIdx="1" presStyleCnt="3" custLinFactNeighborY="-7112"/>
      <dgm:spPr/>
    </dgm:pt>
    <dgm:pt modelId="{641612D4-99F4-41F7-8B77-3A066868CC4B}" type="pres">
      <dgm:prSet presAssocID="{B7B284C1-8F3F-446C-BEE3-1CFF950E769C}" presName="nodeTx" presStyleLbl="node1" presStyleIdx="1" presStyleCnt="3">
        <dgm:presLayoutVars>
          <dgm:bulletEnabled val="1"/>
        </dgm:presLayoutVars>
      </dgm:prSet>
      <dgm:spPr/>
    </dgm:pt>
    <dgm:pt modelId="{483384B6-044E-46C4-8F51-FED7A2E472BB}" type="pres">
      <dgm:prSet presAssocID="{B7B284C1-8F3F-446C-BEE3-1CFF950E769C}" presName="invisiNode" presStyleLbl="node1" presStyleIdx="1" presStyleCnt="3"/>
      <dgm:spPr/>
    </dgm:pt>
    <dgm:pt modelId="{368F2188-1E15-40D7-A4A3-4390255A7687}" type="pres">
      <dgm:prSet presAssocID="{B7B284C1-8F3F-446C-BEE3-1CFF950E769C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9CCFF"/>
          </a:solidFill>
        </a:ln>
      </dgm:spPr>
    </dgm:pt>
    <dgm:pt modelId="{B1401DC7-B9DB-4D86-801F-EB1D285B69E0}" type="pres">
      <dgm:prSet presAssocID="{D687CB3B-3F0D-477E-B285-0F3AD8557EE5}" presName="sibTrans" presStyleLbl="sibTrans2D1" presStyleIdx="0" presStyleCnt="0"/>
      <dgm:spPr/>
    </dgm:pt>
    <dgm:pt modelId="{FB1D342B-011A-487E-8E48-F58F9349A52D}" type="pres">
      <dgm:prSet presAssocID="{B527D6DF-5388-4653-9339-62A97258FA95}" presName="compNode" presStyleCnt="0"/>
      <dgm:spPr/>
    </dgm:pt>
    <dgm:pt modelId="{142E4377-C7D4-417B-89B7-9BA2A0034F98}" type="pres">
      <dgm:prSet presAssocID="{B527D6DF-5388-4653-9339-62A97258FA95}" presName="bkgdShape" presStyleLbl="node1" presStyleIdx="2" presStyleCnt="3"/>
      <dgm:spPr/>
    </dgm:pt>
    <dgm:pt modelId="{1FB5F748-77EE-4796-A0C2-D12360ECF132}" type="pres">
      <dgm:prSet presAssocID="{B527D6DF-5388-4653-9339-62A97258FA95}" presName="nodeTx" presStyleLbl="node1" presStyleIdx="2" presStyleCnt="3">
        <dgm:presLayoutVars>
          <dgm:bulletEnabled val="1"/>
        </dgm:presLayoutVars>
      </dgm:prSet>
      <dgm:spPr/>
    </dgm:pt>
    <dgm:pt modelId="{058B3383-E131-4273-A27E-BF3E433C3FF6}" type="pres">
      <dgm:prSet presAssocID="{B527D6DF-5388-4653-9339-62A97258FA95}" presName="invisiNode" presStyleLbl="node1" presStyleIdx="2" presStyleCnt="3"/>
      <dgm:spPr/>
    </dgm:pt>
    <dgm:pt modelId="{D84DA5CB-5A33-461F-812D-BAAD72887D3A}" type="pres">
      <dgm:prSet presAssocID="{B527D6DF-5388-4653-9339-62A97258FA95}" presName="imagNode" presStyleLbl="fgImgPlace1" presStyleIdx="2" presStyleCnt="3" custLinFactNeighborY="-51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9CCFF"/>
          </a:solidFill>
        </a:ln>
      </dgm:spPr>
    </dgm:pt>
  </dgm:ptLst>
  <dgm:cxnLst>
    <dgm:cxn modelId="{24CFBD08-76C3-4F1F-8247-588AF3D4E81F}" type="presOf" srcId="{B527D6DF-5388-4653-9339-62A97258FA95}" destId="{142E4377-C7D4-417B-89B7-9BA2A0034F98}" srcOrd="0" destOrd="0" presId="urn:microsoft.com/office/officeart/2005/8/layout/hList7"/>
    <dgm:cxn modelId="{CC1D6C23-867E-42E9-9568-82A276E65772}" type="presOf" srcId="{B7B284C1-8F3F-446C-BEE3-1CFF950E769C}" destId="{360ADA1B-28EA-4D62-98D7-9908B610D606}" srcOrd="0" destOrd="0" presId="urn:microsoft.com/office/officeart/2005/8/layout/hList7"/>
    <dgm:cxn modelId="{B21B2A3E-7A18-41C3-9701-79F852FECE9C}" type="presOf" srcId="{B7B284C1-8F3F-446C-BEE3-1CFF950E769C}" destId="{641612D4-99F4-41F7-8B77-3A066868CC4B}" srcOrd="1" destOrd="0" presId="urn:microsoft.com/office/officeart/2005/8/layout/hList7"/>
    <dgm:cxn modelId="{B6A29252-1349-4B79-832F-B090702CD105}" srcId="{06BA90E4-4F73-4E79-99C4-0346E27F7690}" destId="{B7B284C1-8F3F-446C-BEE3-1CFF950E769C}" srcOrd="1" destOrd="0" parTransId="{ADCF7B3B-77CF-4DB4-BAE6-B9BB8B472867}" sibTransId="{D687CB3B-3F0D-477E-B285-0F3AD8557EE5}"/>
    <dgm:cxn modelId="{2F66855A-0C53-49FD-A438-0D6AEE67C950}" type="presOf" srcId="{D687CB3B-3F0D-477E-B285-0F3AD8557EE5}" destId="{B1401DC7-B9DB-4D86-801F-EB1D285B69E0}" srcOrd="0" destOrd="0" presId="urn:microsoft.com/office/officeart/2005/8/layout/hList7"/>
    <dgm:cxn modelId="{A4402A89-9AC9-47D8-823E-D1DD07A15E48}" srcId="{06BA90E4-4F73-4E79-99C4-0346E27F7690}" destId="{B527D6DF-5388-4653-9339-62A97258FA95}" srcOrd="2" destOrd="0" parTransId="{2C24332F-16EF-4B7B-B9C2-93CE7C311502}" sibTransId="{23DDD60F-4D61-42BC-9184-9CC41C730BBB}"/>
    <dgm:cxn modelId="{2BA62C8A-03C1-48AD-BEC5-8310F9889FD5}" srcId="{06BA90E4-4F73-4E79-99C4-0346E27F7690}" destId="{F18BC7AF-C6CE-4138-A8C7-5D9E7C24580B}" srcOrd="0" destOrd="0" parTransId="{0BEF0C77-5B3D-479C-B9B6-03676CADF1D3}" sibTransId="{AACA8C3A-6B34-4A4D-BA99-216DA7A2797F}"/>
    <dgm:cxn modelId="{AE2E018C-0AC3-4A53-A6B4-30C09D2BD93E}" type="presOf" srcId="{F18BC7AF-C6CE-4138-A8C7-5D9E7C24580B}" destId="{915852D1-7F18-4B65-922F-71C4C0FABECB}" srcOrd="0" destOrd="0" presId="urn:microsoft.com/office/officeart/2005/8/layout/hList7"/>
    <dgm:cxn modelId="{55CD7D9F-F560-42F1-AE6C-81A3D09D971C}" type="presOf" srcId="{F18BC7AF-C6CE-4138-A8C7-5D9E7C24580B}" destId="{24DDAECC-F14F-493F-895C-61EB9CF1C6F0}" srcOrd="1" destOrd="0" presId="urn:microsoft.com/office/officeart/2005/8/layout/hList7"/>
    <dgm:cxn modelId="{41C804B4-292D-49E2-A2EF-A1636581BE9A}" type="presOf" srcId="{B527D6DF-5388-4653-9339-62A97258FA95}" destId="{1FB5F748-77EE-4796-A0C2-D12360ECF132}" srcOrd="1" destOrd="0" presId="urn:microsoft.com/office/officeart/2005/8/layout/hList7"/>
    <dgm:cxn modelId="{E908D7B5-F709-4BF0-9B41-6F687AC4EF8F}" type="presOf" srcId="{AACA8C3A-6B34-4A4D-BA99-216DA7A2797F}" destId="{8E0C0660-C900-41F7-907A-DE522345F916}" srcOrd="0" destOrd="0" presId="urn:microsoft.com/office/officeart/2005/8/layout/hList7"/>
    <dgm:cxn modelId="{180067E8-F405-4952-B470-6941A4447A7F}" type="presOf" srcId="{06BA90E4-4F73-4E79-99C4-0346E27F7690}" destId="{9EC24DC8-C434-4ECB-9C72-B0E61B24C24E}" srcOrd="0" destOrd="0" presId="urn:microsoft.com/office/officeart/2005/8/layout/hList7"/>
    <dgm:cxn modelId="{0C8D2E68-C884-49ED-B19E-518A20E47866}" type="presParOf" srcId="{9EC24DC8-C434-4ECB-9C72-B0E61B24C24E}" destId="{C51D1293-C156-46E1-BC86-3B13291C5308}" srcOrd="0" destOrd="0" presId="urn:microsoft.com/office/officeart/2005/8/layout/hList7"/>
    <dgm:cxn modelId="{84AF3B08-F103-43A0-88C8-BA95FCC11482}" type="presParOf" srcId="{9EC24DC8-C434-4ECB-9C72-B0E61B24C24E}" destId="{0972967E-97ED-422B-9FC9-75079FEA184D}" srcOrd="1" destOrd="0" presId="urn:microsoft.com/office/officeart/2005/8/layout/hList7"/>
    <dgm:cxn modelId="{7BD56974-AFE3-4103-B34A-8D2EDB1A5DDC}" type="presParOf" srcId="{0972967E-97ED-422B-9FC9-75079FEA184D}" destId="{5C7451C6-3A96-4236-B32B-9AD689DC89FD}" srcOrd="0" destOrd="0" presId="urn:microsoft.com/office/officeart/2005/8/layout/hList7"/>
    <dgm:cxn modelId="{959B060F-393A-4863-9973-A1753E351119}" type="presParOf" srcId="{5C7451C6-3A96-4236-B32B-9AD689DC89FD}" destId="{915852D1-7F18-4B65-922F-71C4C0FABECB}" srcOrd="0" destOrd="0" presId="urn:microsoft.com/office/officeart/2005/8/layout/hList7"/>
    <dgm:cxn modelId="{979BE673-D35F-4D44-82E3-E0C8685EE7F7}" type="presParOf" srcId="{5C7451C6-3A96-4236-B32B-9AD689DC89FD}" destId="{24DDAECC-F14F-493F-895C-61EB9CF1C6F0}" srcOrd="1" destOrd="0" presId="urn:microsoft.com/office/officeart/2005/8/layout/hList7"/>
    <dgm:cxn modelId="{804E5FD6-8554-4688-BD94-F60D83029922}" type="presParOf" srcId="{5C7451C6-3A96-4236-B32B-9AD689DC89FD}" destId="{AF9F4647-A31C-4F61-9178-F789CD3AD2D4}" srcOrd="2" destOrd="0" presId="urn:microsoft.com/office/officeart/2005/8/layout/hList7"/>
    <dgm:cxn modelId="{0D8354CB-34F0-4C9F-A260-F1F1845FA257}" type="presParOf" srcId="{5C7451C6-3A96-4236-B32B-9AD689DC89FD}" destId="{A6E0C17E-2A57-426E-9AF2-F1C6F8FF34B7}" srcOrd="3" destOrd="0" presId="urn:microsoft.com/office/officeart/2005/8/layout/hList7"/>
    <dgm:cxn modelId="{F1217CD4-BEF5-438D-B990-958710C4AFB7}" type="presParOf" srcId="{0972967E-97ED-422B-9FC9-75079FEA184D}" destId="{8E0C0660-C900-41F7-907A-DE522345F916}" srcOrd="1" destOrd="0" presId="urn:microsoft.com/office/officeart/2005/8/layout/hList7"/>
    <dgm:cxn modelId="{05E4019F-3E63-46BD-ABE9-36B215DBD898}" type="presParOf" srcId="{0972967E-97ED-422B-9FC9-75079FEA184D}" destId="{58122EEE-CCDD-428A-88D5-ADE4BD10AD2E}" srcOrd="2" destOrd="0" presId="urn:microsoft.com/office/officeart/2005/8/layout/hList7"/>
    <dgm:cxn modelId="{3BFD0719-8AA0-4302-BC40-EC154E7647A3}" type="presParOf" srcId="{58122EEE-CCDD-428A-88D5-ADE4BD10AD2E}" destId="{360ADA1B-28EA-4D62-98D7-9908B610D606}" srcOrd="0" destOrd="0" presId="urn:microsoft.com/office/officeart/2005/8/layout/hList7"/>
    <dgm:cxn modelId="{56AFBAAA-5BC6-4ACB-9197-56F2E4C13EE6}" type="presParOf" srcId="{58122EEE-CCDD-428A-88D5-ADE4BD10AD2E}" destId="{641612D4-99F4-41F7-8B77-3A066868CC4B}" srcOrd="1" destOrd="0" presId="urn:microsoft.com/office/officeart/2005/8/layout/hList7"/>
    <dgm:cxn modelId="{4B534251-880B-485F-BA3D-3231626AB40A}" type="presParOf" srcId="{58122EEE-CCDD-428A-88D5-ADE4BD10AD2E}" destId="{483384B6-044E-46C4-8F51-FED7A2E472BB}" srcOrd="2" destOrd="0" presId="urn:microsoft.com/office/officeart/2005/8/layout/hList7"/>
    <dgm:cxn modelId="{7E4B78BB-C36A-46B4-B424-FD2E7555F4CB}" type="presParOf" srcId="{58122EEE-CCDD-428A-88D5-ADE4BD10AD2E}" destId="{368F2188-1E15-40D7-A4A3-4390255A7687}" srcOrd="3" destOrd="0" presId="urn:microsoft.com/office/officeart/2005/8/layout/hList7"/>
    <dgm:cxn modelId="{D9E0AA3D-B7AC-40D7-8F83-02D6EFDC348B}" type="presParOf" srcId="{0972967E-97ED-422B-9FC9-75079FEA184D}" destId="{B1401DC7-B9DB-4D86-801F-EB1D285B69E0}" srcOrd="3" destOrd="0" presId="urn:microsoft.com/office/officeart/2005/8/layout/hList7"/>
    <dgm:cxn modelId="{3A8E9E78-4DC9-4122-BB54-8E8586B5E3DE}" type="presParOf" srcId="{0972967E-97ED-422B-9FC9-75079FEA184D}" destId="{FB1D342B-011A-487E-8E48-F58F9349A52D}" srcOrd="4" destOrd="0" presId="urn:microsoft.com/office/officeart/2005/8/layout/hList7"/>
    <dgm:cxn modelId="{7EA0A2A7-8DA1-4085-A427-A3BD1A4AE79E}" type="presParOf" srcId="{FB1D342B-011A-487E-8E48-F58F9349A52D}" destId="{142E4377-C7D4-417B-89B7-9BA2A0034F98}" srcOrd="0" destOrd="0" presId="urn:microsoft.com/office/officeart/2005/8/layout/hList7"/>
    <dgm:cxn modelId="{5CA62F10-35BE-40D0-A468-CD7610921B29}" type="presParOf" srcId="{FB1D342B-011A-487E-8E48-F58F9349A52D}" destId="{1FB5F748-77EE-4796-A0C2-D12360ECF132}" srcOrd="1" destOrd="0" presId="urn:microsoft.com/office/officeart/2005/8/layout/hList7"/>
    <dgm:cxn modelId="{263CF029-25F0-418A-97D0-86C94048944C}" type="presParOf" srcId="{FB1D342B-011A-487E-8E48-F58F9349A52D}" destId="{058B3383-E131-4273-A27E-BF3E433C3FF6}" srcOrd="2" destOrd="0" presId="urn:microsoft.com/office/officeart/2005/8/layout/hList7"/>
    <dgm:cxn modelId="{EEC7F5D3-C6B5-4C34-9E54-B9348E302787}" type="presParOf" srcId="{FB1D342B-011A-487E-8E48-F58F9349A52D}" destId="{D84DA5CB-5A33-461F-812D-BAAD72887D3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BA90E4-4F73-4E79-99C4-0346E27F7690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7B284C1-8F3F-446C-BEE3-1CFF950E769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altLang="ru-RU" sz="13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«EKO-BOLASHAK» </a:t>
          </a:r>
          <a:r>
            <a:rPr lang="ru-RU" altLang="ru-RU" sz="13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- презентация видеоролика о проделанной экологической работе по благоустройству, озеленению, проведенным экологическим акциям</a:t>
          </a:r>
          <a:endParaRPr lang="ru-RU" sz="1300" b="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</dgm:t>
    </dgm:pt>
    <dgm:pt modelId="{ADCF7B3B-77CF-4DB4-BAE6-B9BB8B472867}" type="parTrans" cxnId="{B6A29252-1349-4B79-832F-B090702CD105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D687CB3B-3F0D-477E-B285-0F3AD8557EE5}" type="sibTrans" cxnId="{B6A29252-1349-4B79-832F-B090702CD105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B527D6DF-5388-4653-9339-62A97258FA9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altLang="ru-RU" sz="13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«GREEN OASES» </a:t>
          </a:r>
          <a:r>
            <a:rPr lang="ru-RU" altLang="ru-RU" sz="13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- конкурс ландшафтных </a:t>
          </a:r>
          <a:r>
            <a:rPr lang="ru-RU" altLang="ru-RU" sz="1300" b="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экопроектов</a:t>
          </a:r>
          <a:r>
            <a:rPr lang="ru-RU" altLang="ru-RU" sz="13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 Конкурсная работа представляет собой ландшафтный дизайн школьного двора, детского сада или иной организации образования. </a:t>
          </a:r>
          <a:endParaRPr lang="ru-RU" sz="1300" b="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</dgm:t>
    </dgm:pt>
    <dgm:pt modelId="{2C24332F-16EF-4B7B-B9C2-93CE7C311502}" type="parTrans" cxnId="{A4402A89-9AC9-47D8-823E-D1DD07A15E48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23DDD60F-4D61-42BC-9184-9CC41C730BBB}" type="sibTrans" cxnId="{A4402A89-9AC9-47D8-823E-D1DD07A15E48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F18BC7AF-C6CE-4138-A8C7-5D9E7C24580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altLang="ru-RU" sz="13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«ZHASYL EL» </a:t>
          </a:r>
          <a:r>
            <a:rPr lang="ru-RU" altLang="ru-RU" sz="13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– экология городской среды, социальная экология, экология человека – пути решения проблем загрязнения воздуха, транспорта, озеленения и др.</a:t>
          </a:r>
          <a:endParaRPr lang="ru-RU" sz="1300" b="0" i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F0C77-5B3D-479C-B9B6-03676CADF1D3}" type="parTrans" cxnId="{2BA62C8A-03C1-48AD-BEC5-8310F9889FD5}">
      <dgm:prSet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AACA8C3A-6B34-4A4D-BA99-216DA7A2797F}" type="sibTrans" cxnId="{2BA62C8A-03C1-48AD-BEC5-8310F9889FD5}">
      <dgm:prSet custT="1"/>
      <dgm:spPr/>
      <dgm:t>
        <a:bodyPr/>
        <a:lstStyle/>
        <a:p>
          <a:endParaRPr lang="ru-RU" sz="1100" b="1" i="0">
            <a:solidFill>
              <a:srgbClr val="2B04A6"/>
            </a:solidFill>
          </a:endParaRPr>
        </a:p>
      </dgm:t>
    </dgm:pt>
    <dgm:pt modelId="{F7330EDA-83CC-4501-B06D-71361768D88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indent="0" algn="just">
            <a:lnSpc>
              <a:spcPct val="100000"/>
            </a:lnSpc>
            <a:spcAft>
              <a:spcPts val="0"/>
            </a:spcAft>
          </a:pPr>
          <a:r>
            <a:rPr lang="ru-RU" sz="13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«Краски родного края» </a:t>
          </a:r>
          <a:r>
            <a:rPr lang="ru-RU" sz="13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- электронная экологическая открытка.  В данной номинации представляется рисунок, самостоятельно выполненный с помощью любого графического редактора (фотографии, картины, портреты, рисунки, коллажи и т.д.).</a:t>
          </a:r>
        </a:p>
      </dgm:t>
    </dgm:pt>
    <dgm:pt modelId="{35F6BE00-0AB9-4E82-BFBF-93B6CA494E73}" type="parTrans" cxnId="{F9D8572A-444B-47E3-BEE5-9C8F91D3D290}">
      <dgm:prSet/>
      <dgm:spPr/>
      <dgm:t>
        <a:bodyPr/>
        <a:lstStyle/>
        <a:p>
          <a:endParaRPr lang="ru-RU"/>
        </a:p>
      </dgm:t>
    </dgm:pt>
    <dgm:pt modelId="{104E10D6-835C-4AF7-AD48-EDD50BD39F8D}" type="sibTrans" cxnId="{F9D8572A-444B-47E3-BEE5-9C8F91D3D290}">
      <dgm:prSet/>
      <dgm:spPr/>
      <dgm:t>
        <a:bodyPr/>
        <a:lstStyle/>
        <a:p>
          <a:endParaRPr lang="ru-RU"/>
        </a:p>
      </dgm:t>
    </dgm:pt>
    <dgm:pt modelId="{ED82AB3E-563D-47EC-AE29-9166D5D074B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90000"/>
            </a:lnSpc>
            <a:spcAft>
              <a:spcPct val="35000"/>
            </a:spcAft>
          </a:pPr>
          <a:r>
            <a:rPr lang="kk-KZ" altLang="ru-RU" sz="1300" b="1" noProof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«ЖАС ӨЛКЕТАНУШЫ» по двум направлениям: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3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- Народные традиции, обычаи и искусство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300" b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- Туризм-спорт, здоровье, отдых </a:t>
          </a:r>
        </a:p>
      </dgm:t>
    </dgm:pt>
    <dgm:pt modelId="{6831A0D6-8902-4E5A-8722-43EE51D46A0E}" type="parTrans" cxnId="{CD07CE8C-1291-4DA6-9A93-1A165C10ADF5}">
      <dgm:prSet/>
      <dgm:spPr/>
      <dgm:t>
        <a:bodyPr/>
        <a:lstStyle/>
        <a:p>
          <a:endParaRPr lang="ru-RU"/>
        </a:p>
      </dgm:t>
    </dgm:pt>
    <dgm:pt modelId="{568BA84D-6BAA-4100-BF84-DB5C8ADC0E11}" type="sibTrans" cxnId="{CD07CE8C-1291-4DA6-9A93-1A165C10ADF5}">
      <dgm:prSet/>
      <dgm:spPr/>
      <dgm:t>
        <a:bodyPr/>
        <a:lstStyle/>
        <a:p>
          <a:endParaRPr lang="ru-RU"/>
        </a:p>
      </dgm:t>
    </dgm:pt>
    <dgm:pt modelId="{39F0300E-B7FD-4014-8161-B0DBD364E9BF}" type="pres">
      <dgm:prSet presAssocID="{06BA90E4-4F73-4E79-99C4-0346E27F7690}" presName="diagram" presStyleCnt="0">
        <dgm:presLayoutVars>
          <dgm:dir/>
          <dgm:resizeHandles val="exact"/>
        </dgm:presLayoutVars>
      </dgm:prSet>
      <dgm:spPr/>
    </dgm:pt>
    <dgm:pt modelId="{57474706-3CD1-4C83-AE4C-733C2B6B1D3A}" type="pres">
      <dgm:prSet presAssocID="{F18BC7AF-C6CE-4138-A8C7-5D9E7C24580B}" presName="node" presStyleLbl="node1" presStyleIdx="0" presStyleCnt="5" custScaleY="71536" custLinFactX="4730" custLinFactNeighborX="100000" custLinFactNeighborY="-24440">
        <dgm:presLayoutVars>
          <dgm:bulletEnabled val="1"/>
        </dgm:presLayoutVars>
      </dgm:prSet>
      <dgm:spPr/>
    </dgm:pt>
    <dgm:pt modelId="{82564B00-B33A-4D33-BB5A-9D79DFD9E85D}" type="pres">
      <dgm:prSet presAssocID="{AACA8C3A-6B34-4A4D-BA99-216DA7A2797F}" presName="sibTrans" presStyleCnt="0"/>
      <dgm:spPr/>
    </dgm:pt>
    <dgm:pt modelId="{73C71F1E-BFBF-4036-B2C0-98B4096BC4AB}" type="pres">
      <dgm:prSet presAssocID="{ED82AB3E-563D-47EC-AE29-9166D5D074BF}" presName="node" presStyleLbl="node1" presStyleIdx="1" presStyleCnt="5" custScaleY="70182" custLinFactX="-13656" custLinFactNeighborX="-100000" custLinFactNeighborY="-24440">
        <dgm:presLayoutVars>
          <dgm:bulletEnabled val="1"/>
        </dgm:presLayoutVars>
      </dgm:prSet>
      <dgm:spPr/>
    </dgm:pt>
    <dgm:pt modelId="{8BC265C9-70C5-471D-954F-91D0E0B74B0C}" type="pres">
      <dgm:prSet presAssocID="{568BA84D-6BAA-4100-BF84-DB5C8ADC0E11}" presName="sibTrans" presStyleCnt="0"/>
      <dgm:spPr/>
    </dgm:pt>
    <dgm:pt modelId="{1F3AA10F-E16C-4786-88DC-1A1419209AD2}" type="pres">
      <dgm:prSet presAssocID="{B7B284C1-8F3F-446C-BEE3-1CFF950E769C}" presName="node" presStyleLbl="node1" presStyleIdx="2" presStyleCnt="5" custScaleY="70182" custLinFactNeighborX="-11693" custLinFactNeighborY="-24440">
        <dgm:presLayoutVars>
          <dgm:bulletEnabled val="1"/>
        </dgm:presLayoutVars>
      </dgm:prSet>
      <dgm:spPr/>
    </dgm:pt>
    <dgm:pt modelId="{D78CF866-EE2D-4EFA-8E16-620BDE883ACB}" type="pres">
      <dgm:prSet presAssocID="{D687CB3B-3F0D-477E-B285-0F3AD8557EE5}" presName="sibTrans" presStyleCnt="0"/>
      <dgm:spPr/>
    </dgm:pt>
    <dgm:pt modelId="{3FA8C45B-071B-42C5-88C8-8E6C1B40EE45}" type="pres">
      <dgm:prSet presAssocID="{B527D6DF-5388-4653-9339-62A97258FA95}" presName="node" presStyleLbl="node1" presStyleIdx="3" presStyleCnt="5" custScaleX="142562" custScaleY="65522" custLinFactNeighborX="-4631" custLinFactNeighborY="-30846">
        <dgm:presLayoutVars>
          <dgm:bulletEnabled val="1"/>
        </dgm:presLayoutVars>
      </dgm:prSet>
      <dgm:spPr/>
    </dgm:pt>
    <dgm:pt modelId="{C0B3E1B2-EDEB-43AD-A2CE-0A85FE26C6CD}" type="pres">
      <dgm:prSet presAssocID="{23DDD60F-4D61-42BC-9184-9CC41C730BBB}" presName="sibTrans" presStyleCnt="0"/>
      <dgm:spPr/>
    </dgm:pt>
    <dgm:pt modelId="{C71D169C-CE4B-40AB-8448-1841F918E5AE}" type="pres">
      <dgm:prSet presAssocID="{F7330EDA-83CC-4501-B06D-71361768D88E}" presName="node" presStyleLbl="node1" presStyleIdx="4" presStyleCnt="5" custScaleX="156374" custScaleY="69584" custLinFactNeighborX="-6532" custLinFactNeighborY="-30846">
        <dgm:presLayoutVars>
          <dgm:bulletEnabled val="1"/>
        </dgm:presLayoutVars>
      </dgm:prSet>
      <dgm:spPr/>
    </dgm:pt>
  </dgm:ptLst>
  <dgm:cxnLst>
    <dgm:cxn modelId="{F9D8572A-444B-47E3-BEE5-9C8F91D3D290}" srcId="{06BA90E4-4F73-4E79-99C4-0346E27F7690}" destId="{F7330EDA-83CC-4501-B06D-71361768D88E}" srcOrd="4" destOrd="0" parTransId="{35F6BE00-0AB9-4E82-BFBF-93B6CA494E73}" sibTransId="{104E10D6-835C-4AF7-AD48-EDD50BD39F8D}"/>
    <dgm:cxn modelId="{56FCC841-E3AD-420B-8382-E90DEF18D105}" type="presOf" srcId="{06BA90E4-4F73-4E79-99C4-0346E27F7690}" destId="{39F0300E-B7FD-4014-8161-B0DBD364E9BF}" srcOrd="0" destOrd="0" presId="urn:microsoft.com/office/officeart/2005/8/layout/default"/>
    <dgm:cxn modelId="{80B6D141-F68C-4CE2-9C85-95F6B4F4CCAB}" type="presOf" srcId="{B527D6DF-5388-4653-9339-62A97258FA95}" destId="{3FA8C45B-071B-42C5-88C8-8E6C1B40EE45}" srcOrd="0" destOrd="0" presId="urn:microsoft.com/office/officeart/2005/8/layout/default"/>
    <dgm:cxn modelId="{B6A29252-1349-4B79-832F-B090702CD105}" srcId="{06BA90E4-4F73-4E79-99C4-0346E27F7690}" destId="{B7B284C1-8F3F-446C-BEE3-1CFF950E769C}" srcOrd="2" destOrd="0" parTransId="{ADCF7B3B-77CF-4DB4-BAE6-B9BB8B472867}" sibTransId="{D687CB3B-3F0D-477E-B285-0F3AD8557EE5}"/>
    <dgm:cxn modelId="{58348B7B-ECA7-4776-A8EF-643C8023E58A}" type="presOf" srcId="{B7B284C1-8F3F-446C-BEE3-1CFF950E769C}" destId="{1F3AA10F-E16C-4786-88DC-1A1419209AD2}" srcOrd="0" destOrd="0" presId="urn:microsoft.com/office/officeart/2005/8/layout/default"/>
    <dgm:cxn modelId="{A4402A89-9AC9-47D8-823E-D1DD07A15E48}" srcId="{06BA90E4-4F73-4E79-99C4-0346E27F7690}" destId="{B527D6DF-5388-4653-9339-62A97258FA95}" srcOrd="3" destOrd="0" parTransId="{2C24332F-16EF-4B7B-B9C2-93CE7C311502}" sibTransId="{23DDD60F-4D61-42BC-9184-9CC41C730BBB}"/>
    <dgm:cxn modelId="{2BA62C8A-03C1-48AD-BEC5-8310F9889FD5}" srcId="{06BA90E4-4F73-4E79-99C4-0346E27F7690}" destId="{F18BC7AF-C6CE-4138-A8C7-5D9E7C24580B}" srcOrd="0" destOrd="0" parTransId="{0BEF0C77-5B3D-479C-B9B6-03676CADF1D3}" sibTransId="{AACA8C3A-6B34-4A4D-BA99-216DA7A2797F}"/>
    <dgm:cxn modelId="{CD07CE8C-1291-4DA6-9A93-1A165C10ADF5}" srcId="{06BA90E4-4F73-4E79-99C4-0346E27F7690}" destId="{ED82AB3E-563D-47EC-AE29-9166D5D074BF}" srcOrd="1" destOrd="0" parTransId="{6831A0D6-8902-4E5A-8722-43EE51D46A0E}" sibTransId="{568BA84D-6BAA-4100-BF84-DB5C8ADC0E11}"/>
    <dgm:cxn modelId="{81B325E9-4EFD-4201-B291-4486A6D4029C}" type="presOf" srcId="{ED82AB3E-563D-47EC-AE29-9166D5D074BF}" destId="{73C71F1E-BFBF-4036-B2C0-98B4096BC4AB}" srcOrd="0" destOrd="0" presId="urn:microsoft.com/office/officeart/2005/8/layout/default"/>
    <dgm:cxn modelId="{E5CEFDF7-6B40-4313-9F52-8FBF4AF2EDE4}" type="presOf" srcId="{F18BC7AF-C6CE-4138-A8C7-5D9E7C24580B}" destId="{57474706-3CD1-4C83-AE4C-733C2B6B1D3A}" srcOrd="0" destOrd="0" presId="urn:microsoft.com/office/officeart/2005/8/layout/default"/>
    <dgm:cxn modelId="{E640A5FD-0A32-4969-90FF-6E308AB46DAE}" type="presOf" srcId="{F7330EDA-83CC-4501-B06D-71361768D88E}" destId="{C71D169C-CE4B-40AB-8448-1841F918E5AE}" srcOrd="0" destOrd="0" presId="urn:microsoft.com/office/officeart/2005/8/layout/default"/>
    <dgm:cxn modelId="{CDAE748C-ED1B-43A2-AB05-A9E7024BD567}" type="presParOf" srcId="{39F0300E-B7FD-4014-8161-B0DBD364E9BF}" destId="{57474706-3CD1-4C83-AE4C-733C2B6B1D3A}" srcOrd="0" destOrd="0" presId="urn:microsoft.com/office/officeart/2005/8/layout/default"/>
    <dgm:cxn modelId="{449B663A-0AD3-47E3-9CAF-210F94282A26}" type="presParOf" srcId="{39F0300E-B7FD-4014-8161-B0DBD364E9BF}" destId="{82564B00-B33A-4D33-BB5A-9D79DFD9E85D}" srcOrd="1" destOrd="0" presId="urn:microsoft.com/office/officeart/2005/8/layout/default"/>
    <dgm:cxn modelId="{D1E132F9-2B7F-48B9-9027-495B43C1B154}" type="presParOf" srcId="{39F0300E-B7FD-4014-8161-B0DBD364E9BF}" destId="{73C71F1E-BFBF-4036-B2C0-98B4096BC4AB}" srcOrd="2" destOrd="0" presId="urn:microsoft.com/office/officeart/2005/8/layout/default"/>
    <dgm:cxn modelId="{AB7D772F-1CD2-4708-92F1-F597DB6D924A}" type="presParOf" srcId="{39F0300E-B7FD-4014-8161-B0DBD364E9BF}" destId="{8BC265C9-70C5-471D-954F-91D0E0B74B0C}" srcOrd="3" destOrd="0" presId="urn:microsoft.com/office/officeart/2005/8/layout/default"/>
    <dgm:cxn modelId="{42912683-DFAF-4CC4-874E-F75C3116C918}" type="presParOf" srcId="{39F0300E-B7FD-4014-8161-B0DBD364E9BF}" destId="{1F3AA10F-E16C-4786-88DC-1A1419209AD2}" srcOrd="4" destOrd="0" presId="urn:microsoft.com/office/officeart/2005/8/layout/default"/>
    <dgm:cxn modelId="{57D875C5-9C51-4332-A141-A9DE8096682F}" type="presParOf" srcId="{39F0300E-B7FD-4014-8161-B0DBD364E9BF}" destId="{D78CF866-EE2D-4EFA-8E16-620BDE883ACB}" srcOrd="5" destOrd="0" presId="urn:microsoft.com/office/officeart/2005/8/layout/default"/>
    <dgm:cxn modelId="{29C4BF1F-BDA8-4B6E-99B3-3D00E53D61A3}" type="presParOf" srcId="{39F0300E-B7FD-4014-8161-B0DBD364E9BF}" destId="{3FA8C45B-071B-42C5-88C8-8E6C1B40EE45}" srcOrd="6" destOrd="0" presId="urn:microsoft.com/office/officeart/2005/8/layout/default"/>
    <dgm:cxn modelId="{99ADB55A-1E60-408B-A942-002D650E4C27}" type="presParOf" srcId="{39F0300E-B7FD-4014-8161-B0DBD364E9BF}" destId="{C0B3E1B2-EDEB-43AD-A2CE-0A85FE26C6CD}" srcOrd="7" destOrd="0" presId="urn:microsoft.com/office/officeart/2005/8/layout/default"/>
    <dgm:cxn modelId="{3707104D-52E1-4D87-A769-ED3217C8002C}" type="presParOf" srcId="{39F0300E-B7FD-4014-8161-B0DBD364E9BF}" destId="{C71D169C-CE4B-40AB-8448-1841F918E5A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ADA1B-28EA-4D62-98D7-9908B610D606}">
      <dsp:nvSpPr>
        <dsp:cNvPr id="0" name=""/>
        <dsp:cNvSpPr/>
      </dsp:nvSpPr>
      <dsp:spPr>
        <a:xfrm>
          <a:off x="2208" y="0"/>
          <a:ext cx="2314729" cy="175160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ru-RU" sz="1400" b="1" kern="1200" dirty="0">
            <a:solidFill>
              <a:srgbClr val="002060"/>
            </a:solidFill>
            <a:latin typeface="Arial" panose="020B060402020202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</a:rPr>
            <a:t>ПОЭТИЧЕСКИЕ СОСТЯЗАНИЯ «АҚЫНДАР АЙТЫСЫ»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200" b="1" kern="1200" dirty="0">
              <a:solidFill>
                <a:srgbClr val="C00000"/>
              </a:solidFill>
              <a:latin typeface="Arial" panose="020B0604020202020204" pitchFamily="34" charset="0"/>
            </a:rPr>
            <a:t>#1ТОҚСАН#АҚЫНДАРАЙТЫСЫ# </a:t>
          </a:r>
        </a:p>
      </dsp:txBody>
      <dsp:txXfrm>
        <a:off x="2208" y="700641"/>
        <a:ext cx="2314729" cy="700641"/>
      </dsp:txXfrm>
    </dsp:sp>
    <dsp:sp modelId="{368F2188-1E15-40D7-A4A3-4390255A7687}">
      <dsp:nvSpPr>
        <dsp:cNvPr id="0" name=""/>
        <dsp:cNvSpPr/>
      </dsp:nvSpPr>
      <dsp:spPr>
        <a:xfrm>
          <a:off x="920242" y="86606"/>
          <a:ext cx="519303" cy="4877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2E4377-C7D4-417B-89B7-9BA2A0034F98}">
      <dsp:nvSpPr>
        <dsp:cNvPr id="0" name=""/>
        <dsp:cNvSpPr/>
      </dsp:nvSpPr>
      <dsp:spPr>
        <a:xfrm>
          <a:off x="2386379" y="0"/>
          <a:ext cx="2314729" cy="175160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ru-RU" sz="1400" b="1" kern="1200" dirty="0">
            <a:solidFill>
              <a:srgbClr val="002060"/>
            </a:solidFill>
            <a:latin typeface="Arial" panose="020B060402020202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</a:rPr>
            <a:t>ОЛИМПИАДА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</a:rPr>
            <a:t> «АЛТЫН САҚА»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200" b="1" kern="1200" dirty="0">
              <a:solidFill>
                <a:srgbClr val="C00000"/>
              </a:solidFill>
              <a:latin typeface="Arial" panose="020B0604020202020204" pitchFamily="34" charset="0"/>
            </a:rPr>
            <a:t>#2ТОҚСАН#АЛТЫН САҚА#</a:t>
          </a:r>
        </a:p>
      </dsp:txBody>
      <dsp:txXfrm>
        <a:off x="2386379" y="700641"/>
        <a:ext cx="2314729" cy="700641"/>
      </dsp:txXfrm>
    </dsp:sp>
    <dsp:sp modelId="{D84DA5CB-5A33-461F-812D-BAAD72887D3A}">
      <dsp:nvSpPr>
        <dsp:cNvPr id="0" name=""/>
        <dsp:cNvSpPr/>
      </dsp:nvSpPr>
      <dsp:spPr>
        <a:xfrm>
          <a:off x="3252102" y="121988"/>
          <a:ext cx="583284" cy="5832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12DA34-48EC-41F1-B839-2F7980C0B353}">
      <dsp:nvSpPr>
        <dsp:cNvPr id="0" name=""/>
        <dsp:cNvSpPr/>
      </dsp:nvSpPr>
      <dsp:spPr>
        <a:xfrm>
          <a:off x="4764856" y="0"/>
          <a:ext cx="2314729" cy="175160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ru-RU" sz="1400" b="1" kern="1200" dirty="0">
            <a:solidFill>
              <a:srgbClr val="002060"/>
            </a:solidFill>
            <a:latin typeface="Arial" panose="020B060402020202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</a:rPr>
            <a:t>ВЫСТАВКА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</a:rPr>
            <a:t> «ҰЛТТЫҚ ӨНЕР»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200" b="1" kern="1200" dirty="0">
              <a:solidFill>
                <a:srgbClr val="C00000"/>
              </a:solidFill>
              <a:latin typeface="Arial" panose="020B0604020202020204" pitchFamily="34" charset="0"/>
            </a:rPr>
            <a:t>#3ТОҚСАН#ҰЛТТЫҚӨНЕР#</a:t>
          </a:r>
        </a:p>
      </dsp:txBody>
      <dsp:txXfrm>
        <a:off x="4764856" y="700641"/>
        <a:ext cx="2314729" cy="700641"/>
      </dsp:txXfrm>
    </dsp:sp>
    <dsp:sp modelId="{63D0D7B6-3279-42B5-B9E0-0B6D5B8E9E91}">
      <dsp:nvSpPr>
        <dsp:cNvPr id="0" name=""/>
        <dsp:cNvSpPr/>
      </dsp:nvSpPr>
      <dsp:spPr>
        <a:xfrm>
          <a:off x="5636273" y="160624"/>
          <a:ext cx="583284" cy="5832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FC5BA8-9509-453F-91B7-4E275F0EE43B}">
      <dsp:nvSpPr>
        <dsp:cNvPr id="0" name=""/>
        <dsp:cNvSpPr/>
      </dsp:nvSpPr>
      <dsp:spPr>
        <a:xfrm>
          <a:off x="7072317" y="0"/>
          <a:ext cx="2314729" cy="175160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ru-RU" sz="1400" b="1" kern="1200" dirty="0">
            <a:solidFill>
              <a:srgbClr val="002060"/>
            </a:solidFill>
            <a:latin typeface="Arial" panose="020B060402020202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</a:rPr>
            <a:t>ФЕСТИВАЛЬ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</a:rPr>
            <a:t>«ТУҒАН ӨЛКЕМ»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200" b="1" kern="1200" dirty="0">
              <a:solidFill>
                <a:srgbClr val="C00000"/>
              </a:solidFill>
              <a:latin typeface="Arial" panose="020B0604020202020204" pitchFamily="34" charset="0"/>
            </a:rPr>
            <a:t>#4ТОҚСАН#ТУҒАНӨЛКЕМ#</a:t>
          </a:r>
        </a:p>
      </dsp:txBody>
      <dsp:txXfrm>
        <a:off x="7072317" y="700641"/>
        <a:ext cx="2314729" cy="700641"/>
      </dsp:txXfrm>
    </dsp:sp>
    <dsp:sp modelId="{B7059487-9ABF-410C-8C8D-390BB9CE880D}">
      <dsp:nvSpPr>
        <dsp:cNvPr id="0" name=""/>
        <dsp:cNvSpPr/>
      </dsp:nvSpPr>
      <dsp:spPr>
        <a:xfrm>
          <a:off x="8020444" y="157906"/>
          <a:ext cx="583284" cy="5832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1D1293-C156-46E1-BC86-3B13291C5308}">
      <dsp:nvSpPr>
        <dsp:cNvPr id="0" name=""/>
        <dsp:cNvSpPr/>
      </dsp:nvSpPr>
      <dsp:spPr>
        <a:xfrm>
          <a:off x="344794" y="1422349"/>
          <a:ext cx="8713927" cy="262740"/>
        </a:xfrm>
        <a:prstGeom prst="leftRightArrow">
          <a:avLst/>
        </a:prstGeom>
        <a:noFill/>
        <a:ln w="1905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852D1-7F18-4B65-922F-71C4C0FABECB}">
      <dsp:nvSpPr>
        <dsp:cNvPr id="0" name=""/>
        <dsp:cNvSpPr/>
      </dsp:nvSpPr>
      <dsp:spPr>
        <a:xfrm>
          <a:off x="113" y="0"/>
          <a:ext cx="1515444" cy="23608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«ЖАҢА КҮН – ЖАҢА ҚАЗАҚСТАН»  </a:t>
          </a:r>
          <a:endParaRPr lang="ru-RU" sz="1200" b="0" i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" y="944359"/>
        <a:ext cx="1515444" cy="944359"/>
      </dsp:txXfrm>
    </dsp:sp>
    <dsp:sp modelId="{A6E0C17E-2A57-426E-9AF2-F1C6F8FF34B7}">
      <dsp:nvSpPr>
        <dsp:cNvPr id="0" name=""/>
        <dsp:cNvSpPr/>
      </dsp:nvSpPr>
      <dsp:spPr>
        <a:xfrm>
          <a:off x="364746" y="141653"/>
          <a:ext cx="786179" cy="7861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0ADA1B-28EA-4D62-98D7-9908B610D606}">
      <dsp:nvSpPr>
        <dsp:cNvPr id="0" name=""/>
        <dsp:cNvSpPr/>
      </dsp:nvSpPr>
      <dsp:spPr>
        <a:xfrm>
          <a:off x="1561021" y="0"/>
          <a:ext cx="1515444" cy="23608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«ТУҒАН ЖЕРІМ – МАҚТАНЫШЫМ»  </a:t>
          </a:r>
          <a:endParaRPr lang="ru-RU" sz="1200" b="0" i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1021" y="944359"/>
        <a:ext cx="1515444" cy="944359"/>
      </dsp:txXfrm>
    </dsp:sp>
    <dsp:sp modelId="{368F2188-1E15-40D7-A4A3-4390255A7687}">
      <dsp:nvSpPr>
        <dsp:cNvPr id="0" name=""/>
        <dsp:cNvSpPr/>
      </dsp:nvSpPr>
      <dsp:spPr>
        <a:xfrm>
          <a:off x="1925654" y="141653"/>
          <a:ext cx="786179" cy="7861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2E4377-C7D4-417B-89B7-9BA2A0034F98}">
      <dsp:nvSpPr>
        <dsp:cNvPr id="0" name=""/>
        <dsp:cNvSpPr/>
      </dsp:nvSpPr>
      <dsp:spPr>
        <a:xfrm>
          <a:off x="3121930" y="0"/>
          <a:ext cx="1515444" cy="23608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«ТІЛІМ – ТҰМАРЫМ»  </a:t>
          </a:r>
          <a:endParaRPr lang="ru-RU" sz="1200" b="0" i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1930" y="944359"/>
        <a:ext cx="1515444" cy="944359"/>
      </dsp:txXfrm>
    </dsp:sp>
    <dsp:sp modelId="{D84DA5CB-5A33-461F-812D-BAAD72887D3A}">
      <dsp:nvSpPr>
        <dsp:cNvPr id="0" name=""/>
        <dsp:cNvSpPr/>
      </dsp:nvSpPr>
      <dsp:spPr>
        <a:xfrm>
          <a:off x="3486562" y="141653"/>
          <a:ext cx="786179" cy="7861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B84D81-9DCE-48E6-B72B-6119F7F4FAEB}">
      <dsp:nvSpPr>
        <dsp:cNvPr id="0" name=""/>
        <dsp:cNvSpPr/>
      </dsp:nvSpPr>
      <dsp:spPr>
        <a:xfrm>
          <a:off x="4682838" y="0"/>
          <a:ext cx="1515444" cy="23608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«ТӘУЕЛСІЗДІГІМ – ТҰҒЫРЫМ» </a:t>
          </a:r>
        </a:p>
      </dsp:txBody>
      <dsp:txXfrm>
        <a:off x="4682838" y="944359"/>
        <a:ext cx="1515444" cy="944359"/>
      </dsp:txXfrm>
    </dsp:sp>
    <dsp:sp modelId="{42D77EE2-BBEE-4A83-BCFB-4A255AC0DA76}">
      <dsp:nvSpPr>
        <dsp:cNvPr id="0" name=""/>
        <dsp:cNvSpPr/>
      </dsp:nvSpPr>
      <dsp:spPr>
        <a:xfrm>
          <a:off x="5047471" y="141653"/>
          <a:ext cx="786179" cy="78617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9E3D2B-51DD-468A-B807-AB1D201F7E53}">
      <dsp:nvSpPr>
        <dsp:cNvPr id="0" name=""/>
        <dsp:cNvSpPr/>
      </dsp:nvSpPr>
      <dsp:spPr>
        <a:xfrm>
          <a:off x="6243746" y="0"/>
          <a:ext cx="1515444" cy="23608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«ТОПЫРАҚ ЖЫР – ТОРҚА ЖЫР»</a:t>
          </a:r>
        </a:p>
      </dsp:txBody>
      <dsp:txXfrm>
        <a:off x="6243746" y="944359"/>
        <a:ext cx="1515444" cy="944359"/>
      </dsp:txXfrm>
    </dsp:sp>
    <dsp:sp modelId="{C92EE753-91E6-4C3C-83CA-C7D61E3361C4}">
      <dsp:nvSpPr>
        <dsp:cNvPr id="0" name=""/>
        <dsp:cNvSpPr/>
      </dsp:nvSpPr>
      <dsp:spPr>
        <a:xfrm>
          <a:off x="6608379" y="141653"/>
          <a:ext cx="786179" cy="78617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FD41BC-56FC-4546-B425-615B64677133}">
      <dsp:nvSpPr>
        <dsp:cNvPr id="0" name=""/>
        <dsp:cNvSpPr/>
      </dsp:nvSpPr>
      <dsp:spPr>
        <a:xfrm>
          <a:off x="7804654" y="0"/>
          <a:ext cx="1515444" cy="23608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2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«КӨК ТУДЫҢ ЖЕЛБІРЕГЕНІ» </a:t>
          </a:r>
          <a:endParaRPr lang="ru-RU" sz="1200" b="1" i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04654" y="944359"/>
        <a:ext cx="1515444" cy="944359"/>
      </dsp:txXfrm>
    </dsp:sp>
    <dsp:sp modelId="{0FE3E93B-1940-4A13-8399-BA6BB3B3D28F}">
      <dsp:nvSpPr>
        <dsp:cNvPr id="0" name=""/>
        <dsp:cNvSpPr/>
      </dsp:nvSpPr>
      <dsp:spPr>
        <a:xfrm>
          <a:off x="8169287" y="141653"/>
          <a:ext cx="786179" cy="78617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1D1293-C156-46E1-BC86-3B13291C5308}">
      <dsp:nvSpPr>
        <dsp:cNvPr id="0" name=""/>
        <dsp:cNvSpPr/>
      </dsp:nvSpPr>
      <dsp:spPr>
        <a:xfrm>
          <a:off x="339281" y="1917112"/>
          <a:ext cx="8574595" cy="354134"/>
        </a:xfrm>
        <a:prstGeom prst="leftRightArrow">
          <a:avLst/>
        </a:prstGeom>
        <a:solidFill>
          <a:srgbClr val="99CCFF"/>
        </a:solidFill>
        <a:ln w="1905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852D1-7F18-4B65-922F-71C4C0FABECB}">
      <dsp:nvSpPr>
        <dsp:cNvPr id="0" name=""/>
        <dsp:cNvSpPr/>
      </dsp:nvSpPr>
      <dsp:spPr>
        <a:xfrm>
          <a:off x="4041" y="0"/>
          <a:ext cx="4629926" cy="23106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В преддверии празднования Дня Республики </a:t>
          </a:r>
        </a:p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во всех регионах, во всех школах, внешкольных организациях и колледжах каждого населенного пункта республики будут проводиться состязания поэтов-импровизаторов «</a:t>
          </a:r>
          <a:r>
            <a:rPr lang="ru-RU" altLang="ru-RU" sz="1400" b="0" kern="120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Ақындар</a:t>
          </a:r>
          <a:r>
            <a:rPr lang="ru-RU" alt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ru-RU" altLang="ru-RU" sz="1400" b="0" kern="120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айтысы</a:t>
          </a:r>
          <a:r>
            <a:rPr lang="ru-RU" alt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» </a:t>
          </a:r>
          <a:endParaRPr lang="ru-RU" sz="1400" b="0" i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1" y="924259"/>
        <a:ext cx="4629926" cy="924259"/>
      </dsp:txXfrm>
    </dsp:sp>
    <dsp:sp modelId="{A6E0C17E-2A57-426E-9AF2-F1C6F8FF34B7}">
      <dsp:nvSpPr>
        <dsp:cNvPr id="0" name=""/>
        <dsp:cNvSpPr/>
      </dsp:nvSpPr>
      <dsp:spPr>
        <a:xfrm>
          <a:off x="1956496" y="0"/>
          <a:ext cx="769445" cy="7694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2E4377-C7D4-417B-89B7-9BA2A0034F98}">
      <dsp:nvSpPr>
        <dsp:cNvPr id="0" name=""/>
        <dsp:cNvSpPr/>
      </dsp:nvSpPr>
      <dsp:spPr>
        <a:xfrm>
          <a:off x="4772865" y="0"/>
          <a:ext cx="4629926" cy="23106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200" b="1" kern="1200" dirty="0">
            <a:solidFill>
              <a:srgbClr val="002060"/>
            </a:solidFill>
            <a:latin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Участники состязания: 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обучающиеся организаций общего среднего, дополнительного, технического и профессионального образования</a:t>
          </a:r>
          <a:endParaRPr lang="ru-RU" sz="1400" b="0" kern="120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</dsp:txBody>
      <dsp:txXfrm>
        <a:off x="4772865" y="924259"/>
        <a:ext cx="4629926" cy="924259"/>
      </dsp:txXfrm>
    </dsp:sp>
    <dsp:sp modelId="{D84DA5CB-5A33-461F-812D-BAAD72887D3A}">
      <dsp:nvSpPr>
        <dsp:cNvPr id="0" name=""/>
        <dsp:cNvSpPr/>
      </dsp:nvSpPr>
      <dsp:spPr>
        <a:xfrm>
          <a:off x="6703106" y="114478"/>
          <a:ext cx="769445" cy="7694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1D1293-C156-46E1-BC86-3B13291C5308}">
      <dsp:nvSpPr>
        <dsp:cNvPr id="0" name=""/>
        <dsp:cNvSpPr/>
      </dsp:nvSpPr>
      <dsp:spPr>
        <a:xfrm>
          <a:off x="342435" y="1876308"/>
          <a:ext cx="8654287" cy="346597"/>
        </a:xfrm>
        <a:prstGeom prst="leftRightArrow">
          <a:avLst/>
        </a:prstGeom>
        <a:noFill/>
        <a:ln w="1905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852D1-7F18-4B65-922F-71C4C0FABECB}">
      <dsp:nvSpPr>
        <dsp:cNvPr id="0" name=""/>
        <dsp:cNvSpPr/>
      </dsp:nvSpPr>
      <dsp:spPr>
        <a:xfrm>
          <a:off x="0" y="0"/>
          <a:ext cx="9511561" cy="13507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Олимпиада «Алтын </a:t>
          </a:r>
          <a:r>
            <a:rPr lang="ru-RU" altLang="ru-RU" sz="1400" b="1" kern="120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сақа</a:t>
          </a: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» проводится в преддверии празднования Всемирного Дня ребенка </a:t>
          </a:r>
          <a:r>
            <a:rPr lang="ru-RU" alt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во всех школах, внешкольных организациях и колледжах каждого населенного пункта республики будет проведена Олимпиада «Алтын </a:t>
          </a:r>
          <a:r>
            <a:rPr lang="ru-RU" altLang="ru-RU" sz="1400" b="0" kern="120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сақа</a:t>
          </a:r>
          <a:r>
            <a:rPr lang="ru-RU" alt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»</a:t>
          </a:r>
          <a:endParaRPr lang="ru-RU" sz="1400" b="0" i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40298"/>
        <a:ext cx="9511561" cy="540298"/>
      </dsp:txXfrm>
    </dsp:sp>
    <dsp:sp modelId="{A6E0C17E-2A57-426E-9AF2-F1C6F8FF34B7}">
      <dsp:nvSpPr>
        <dsp:cNvPr id="0" name=""/>
        <dsp:cNvSpPr/>
      </dsp:nvSpPr>
      <dsp:spPr>
        <a:xfrm>
          <a:off x="4530881" y="33833"/>
          <a:ext cx="449798" cy="4497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1D1293-C156-46E1-BC86-3B13291C5308}">
      <dsp:nvSpPr>
        <dsp:cNvPr id="0" name=""/>
        <dsp:cNvSpPr/>
      </dsp:nvSpPr>
      <dsp:spPr>
        <a:xfrm>
          <a:off x="346247" y="1096843"/>
          <a:ext cx="8750637" cy="202612"/>
        </a:xfrm>
        <a:prstGeom prst="leftRightArrow">
          <a:avLst/>
        </a:prstGeom>
        <a:noFill/>
        <a:ln w="1905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852D1-7F18-4B65-922F-71C4C0FABECB}">
      <dsp:nvSpPr>
        <dsp:cNvPr id="0" name=""/>
        <dsp:cNvSpPr/>
      </dsp:nvSpPr>
      <dsp:spPr>
        <a:xfrm>
          <a:off x="1975" y="0"/>
          <a:ext cx="3072837" cy="22112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ru-RU" sz="1400" b="1" kern="120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Координаторы: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Министерство просвещения Республики Казахстан</a:t>
          </a:r>
          <a:endParaRPr lang="ru-RU" sz="1400" b="0" i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5" y="884495"/>
        <a:ext cx="3072837" cy="884495"/>
      </dsp:txXfrm>
    </dsp:sp>
    <dsp:sp modelId="{A6E0C17E-2A57-426E-9AF2-F1C6F8FF34B7}">
      <dsp:nvSpPr>
        <dsp:cNvPr id="0" name=""/>
        <dsp:cNvSpPr/>
      </dsp:nvSpPr>
      <dsp:spPr>
        <a:xfrm>
          <a:off x="1170222" y="147187"/>
          <a:ext cx="736342" cy="7363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0ADA1B-28EA-4D62-98D7-9908B610D606}">
      <dsp:nvSpPr>
        <dsp:cNvPr id="0" name=""/>
        <dsp:cNvSpPr/>
      </dsp:nvSpPr>
      <dsp:spPr>
        <a:xfrm>
          <a:off x="3166998" y="0"/>
          <a:ext cx="3072837" cy="22112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ru-RU" sz="1400" kern="1200" dirty="0">
            <a:solidFill>
              <a:srgbClr val="002060"/>
            </a:solidFill>
            <a:latin typeface="Arial" panose="020B060402020202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</a:rPr>
            <a:t>Организаторы: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kern="1200" dirty="0">
              <a:solidFill>
                <a:srgbClr val="002060"/>
              </a:solidFill>
              <a:latin typeface="Arial" panose="020B0604020202020204" pitchFamily="34" charset="0"/>
            </a:rPr>
            <a:t>местные исполнительные органы, организации образования</a:t>
          </a:r>
          <a:endParaRPr lang="ru-RU" sz="1400" b="0" i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6998" y="884495"/>
        <a:ext cx="3072837" cy="884495"/>
      </dsp:txXfrm>
    </dsp:sp>
    <dsp:sp modelId="{368F2188-1E15-40D7-A4A3-4390255A7687}">
      <dsp:nvSpPr>
        <dsp:cNvPr id="0" name=""/>
        <dsp:cNvSpPr/>
      </dsp:nvSpPr>
      <dsp:spPr>
        <a:xfrm>
          <a:off x="4335245" y="132674"/>
          <a:ext cx="736342" cy="73634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2E4377-C7D4-417B-89B7-9BA2A0034F98}">
      <dsp:nvSpPr>
        <dsp:cNvPr id="0" name=""/>
        <dsp:cNvSpPr/>
      </dsp:nvSpPr>
      <dsp:spPr>
        <a:xfrm>
          <a:off x="6332021" y="0"/>
          <a:ext cx="3072837" cy="22112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400" b="0" kern="120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400" b="1" kern="120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Участники: </a:t>
          </a:r>
          <a:r>
            <a:rPr lang="ru-RU" alt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обучающиеся организаций общего среднего, дополнительного, </a:t>
          </a:r>
          <a:r>
            <a:rPr lang="ru-RU" altLang="ru-RU" sz="1400" b="0" kern="120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ТиПО</a:t>
          </a:r>
          <a:r>
            <a:rPr lang="ru-RU" alt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 всех населенных пунктов страны, педагоги и родители</a:t>
          </a:r>
          <a:endParaRPr lang="ru-RU" sz="1400" b="0" kern="120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</dsp:txBody>
      <dsp:txXfrm>
        <a:off x="6332021" y="884495"/>
        <a:ext cx="3072837" cy="884495"/>
      </dsp:txXfrm>
    </dsp:sp>
    <dsp:sp modelId="{D84DA5CB-5A33-461F-812D-BAAD72887D3A}">
      <dsp:nvSpPr>
        <dsp:cNvPr id="0" name=""/>
        <dsp:cNvSpPr/>
      </dsp:nvSpPr>
      <dsp:spPr>
        <a:xfrm>
          <a:off x="7500268" y="95039"/>
          <a:ext cx="736342" cy="73634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1D1293-C156-46E1-BC86-3B13291C5308}">
      <dsp:nvSpPr>
        <dsp:cNvPr id="0" name=""/>
        <dsp:cNvSpPr/>
      </dsp:nvSpPr>
      <dsp:spPr>
        <a:xfrm>
          <a:off x="342435" y="1795584"/>
          <a:ext cx="8654287" cy="331685"/>
        </a:xfrm>
        <a:prstGeom prst="leftRightArrow">
          <a:avLst/>
        </a:prstGeom>
        <a:noFill/>
        <a:ln w="1905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B578F-6850-4F9E-96F9-C60974C6C21F}">
      <dsp:nvSpPr>
        <dsp:cNvPr id="0" name=""/>
        <dsp:cNvSpPr/>
      </dsp:nvSpPr>
      <dsp:spPr>
        <a:xfrm>
          <a:off x="0" y="0"/>
          <a:ext cx="9107344" cy="654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000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35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изготовление текстильных изделий: </a:t>
          </a:r>
          <a:r>
            <a:rPr lang="ru-RU" altLang="ru-RU" sz="135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гобелен, вышивка, бисер, батик, валяние войлока, лоскутная пластика;</a:t>
          </a:r>
          <a:endParaRPr lang="ru-RU" sz="1350" b="0" i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6891" y="0"/>
        <a:ext cx="7220452" cy="654225"/>
      </dsp:txXfrm>
    </dsp:sp>
    <dsp:sp modelId="{EAE81900-D275-4E01-9769-0100B411C9F0}">
      <dsp:nvSpPr>
        <dsp:cNvPr id="0" name=""/>
        <dsp:cNvSpPr/>
      </dsp:nvSpPr>
      <dsp:spPr>
        <a:xfrm>
          <a:off x="658784" y="65422"/>
          <a:ext cx="634745" cy="5233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AAA13F-BEB5-48EE-B349-E3A494121633}">
      <dsp:nvSpPr>
        <dsp:cNvPr id="0" name=""/>
        <dsp:cNvSpPr/>
      </dsp:nvSpPr>
      <dsp:spPr>
        <a:xfrm>
          <a:off x="0" y="719648"/>
          <a:ext cx="9107344" cy="654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000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35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художественная обработка дерева, кости, кожи: </a:t>
          </a:r>
          <a:r>
            <a:rPr lang="ru-RU" altLang="ru-RU" sz="135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объемная  и плоская резьба, роспись по дереву, изделия из бересты; инкрустация (кости, металла, дерева);</a:t>
          </a:r>
          <a:endParaRPr lang="ru-RU" sz="1350" b="0" kern="120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</dsp:txBody>
      <dsp:txXfrm>
        <a:off x="1886891" y="719648"/>
        <a:ext cx="7220452" cy="654225"/>
      </dsp:txXfrm>
    </dsp:sp>
    <dsp:sp modelId="{A27181C9-104E-4D28-8B19-9CE66795755E}">
      <dsp:nvSpPr>
        <dsp:cNvPr id="0" name=""/>
        <dsp:cNvSpPr/>
      </dsp:nvSpPr>
      <dsp:spPr>
        <a:xfrm>
          <a:off x="673856" y="785071"/>
          <a:ext cx="604600" cy="5233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66B61A-2280-4AD0-84D8-F9F4D3383301}">
      <dsp:nvSpPr>
        <dsp:cNvPr id="0" name=""/>
        <dsp:cNvSpPr/>
      </dsp:nvSpPr>
      <dsp:spPr>
        <a:xfrm>
          <a:off x="0" y="1439297"/>
          <a:ext cx="9107344" cy="654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000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35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художественная обработка металла: </a:t>
          </a:r>
          <a:r>
            <a:rPr lang="ru-RU" altLang="ru-RU" sz="135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ювелирные изделия, скульптура малых форм, чеканка, ковка;</a:t>
          </a:r>
          <a:endParaRPr lang="ru-RU" sz="1350" b="0" kern="120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</dsp:txBody>
      <dsp:txXfrm>
        <a:off x="1886891" y="1439297"/>
        <a:ext cx="7220452" cy="654225"/>
      </dsp:txXfrm>
    </dsp:sp>
    <dsp:sp modelId="{4CF427E7-D922-45A7-BB55-78F3718EA0B2}">
      <dsp:nvSpPr>
        <dsp:cNvPr id="0" name=""/>
        <dsp:cNvSpPr/>
      </dsp:nvSpPr>
      <dsp:spPr>
        <a:xfrm>
          <a:off x="673856" y="1504719"/>
          <a:ext cx="604600" cy="5233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79CDAB-724E-4A14-A138-5B040151FED9}">
      <dsp:nvSpPr>
        <dsp:cNvPr id="0" name=""/>
        <dsp:cNvSpPr/>
      </dsp:nvSpPr>
      <dsp:spPr>
        <a:xfrm>
          <a:off x="0" y="2158945"/>
          <a:ext cx="9107344" cy="654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000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5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изготовление скульптур </a:t>
          </a:r>
          <a:r>
            <a:rPr lang="ru-RU" sz="135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малых форм из дерева, камня, глины  (гончарная глина), соломы, дерева, текстиля;</a:t>
          </a:r>
        </a:p>
      </dsp:txBody>
      <dsp:txXfrm>
        <a:off x="1886891" y="2158945"/>
        <a:ext cx="7220452" cy="654225"/>
      </dsp:txXfrm>
    </dsp:sp>
    <dsp:sp modelId="{678BA228-02E6-4758-A990-4C1D56D93904}">
      <dsp:nvSpPr>
        <dsp:cNvPr id="0" name=""/>
        <dsp:cNvSpPr/>
      </dsp:nvSpPr>
      <dsp:spPr>
        <a:xfrm>
          <a:off x="658784" y="2224368"/>
          <a:ext cx="634745" cy="5233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A24393-1D3D-4CB7-B310-4FEA45249D7D}">
      <dsp:nvSpPr>
        <dsp:cNvPr id="0" name=""/>
        <dsp:cNvSpPr/>
      </dsp:nvSpPr>
      <dsp:spPr>
        <a:xfrm>
          <a:off x="0" y="2878594"/>
          <a:ext cx="9107344" cy="654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000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5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изготовление модели </a:t>
          </a:r>
          <a:r>
            <a:rPr lang="ru-RU" sz="135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народной одежды с элементами национального орнамента;</a:t>
          </a:r>
        </a:p>
      </dsp:txBody>
      <dsp:txXfrm>
        <a:off x="1886891" y="2878594"/>
        <a:ext cx="7220452" cy="654225"/>
      </dsp:txXfrm>
    </dsp:sp>
    <dsp:sp modelId="{AA739282-5904-4BC1-954A-13223161020C}">
      <dsp:nvSpPr>
        <dsp:cNvPr id="0" name=""/>
        <dsp:cNvSpPr/>
      </dsp:nvSpPr>
      <dsp:spPr>
        <a:xfrm>
          <a:off x="643702" y="2944016"/>
          <a:ext cx="664908" cy="5233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B21C61-8D5C-4287-87B1-E338894EA0AD}">
      <dsp:nvSpPr>
        <dsp:cNvPr id="0" name=""/>
        <dsp:cNvSpPr/>
      </dsp:nvSpPr>
      <dsp:spPr>
        <a:xfrm>
          <a:off x="0" y="3598242"/>
          <a:ext cx="9107344" cy="654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000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5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изготовление изделий из бумаги: </a:t>
          </a:r>
          <a:r>
            <a:rPr lang="ru-RU" sz="135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оригами, аппликация, </a:t>
          </a:r>
          <a:r>
            <a:rPr lang="ru-RU" sz="1350" b="0" kern="120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квиллинг</a:t>
          </a:r>
          <a:r>
            <a:rPr lang="ru-RU" sz="135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, папье-маше;</a:t>
          </a:r>
        </a:p>
      </dsp:txBody>
      <dsp:txXfrm>
        <a:off x="1886891" y="3598242"/>
        <a:ext cx="7220452" cy="654225"/>
      </dsp:txXfrm>
    </dsp:sp>
    <dsp:sp modelId="{60F70ACF-A25B-453D-AF34-F48E7459AA94}">
      <dsp:nvSpPr>
        <dsp:cNvPr id="0" name=""/>
        <dsp:cNvSpPr/>
      </dsp:nvSpPr>
      <dsp:spPr>
        <a:xfrm>
          <a:off x="673856" y="3663665"/>
          <a:ext cx="604600" cy="5233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14D3E9-9F32-4D9F-8B03-56FF1871AC3F}">
      <dsp:nvSpPr>
        <dsp:cNvPr id="0" name=""/>
        <dsp:cNvSpPr/>
      </dsp:nvSpPr>
      <dsp:spPr>
        <a:xfrm>
          <a:off x="0" y="4317891"/>
          <a:ext cx="9107344" cy="654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000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5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дизайн-проект интерьера с национальным колоритом: </a:t>
          </a:r>
          <a:r>
            <a:rPr lang="ru-RU" sz="135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дома, комнаты, дачи, ландшафта и др.</a:t>
          </a:r>
        </a:p>
      </dsp:txBody>
      <dsp:txXfrm>
        <a:off x="1886891" y="4317891"/>
        <a:ext cx="7220452" cy="654225"/>
      </dsp:txXfrm>
    </dsp:sp>
    <dsp:sp modelId="{F49CF572-A34C-44E0-B7EB-E5F9E56D70A2}">
      <dsp:nvSpPr>
        <dsp:cNvPr id="0" name=""/>
        <dsp:cNvSpPr/>
      </dsp:nvSpPr>
      <dsp:spPr>
        <a:xfrm>
          <a:off x="643702" y="4383314"/>
          <a:ext cx="664908" cy="5233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852D1-7F18-4B65-922F-71C4C0FABECB}">
      <dsp:nvSpPr>
        <dsp:cNvPr id="0" name=""/>
        <dsp:cNvSpPr/>
      </dsp:nvSpPr>
      <dsp:spPr>
        <a:xfrm>
          <a:off x="1975" y="0"/>
          <a:ext cx="3072837" cy="1708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ru-RU" sz="1400" b="1" kern="120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Координаторы: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Министерство просвещения Республики Казахстан</a:t>
          </a:r>
          <a:endParaRPr lang="ru-RU" sz="1400" b="0" i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5" y="683250"/>
        <a:ext cx="3072837" cy="683250"/>
      </dsp:txXfrm>
    </dsp:sp>
    <dsp:sp modelId="{A6E0C17E-2A57-426E-9AF2-F1C6F8FF34B7}">
      <dsp:nvSpPr>
        <dsp:cNvPr id="0" name=""/>
        <dsp:cNvSpPr/>
      </dsp:nvSpPr>
      <dsp:spPr>
        <a:xfrm>
          <a:off x="1253991" y="113698"/>
          <a:ext cx="568805" cy="5688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0ADA1B-28EA-4D62-98D7-9908B610D606}">
      <dsp:nvSpPr>
        <dsp:cNvPr id="0" name=""/>
        <dsp:cNvSpPr/>
      </dsp:nvSpPr>
      <dsp:spPr>
        <a:xfrm>
          <a:off x="3166998" y="0"/>
          <a:ext cx="3072837" cy="1708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ru-RU" sz="1400" kern="1200" dirty="0">
            <a:solidFill>
              <a:srgbClr val="002060"/>
            </a:solidFill>
            <a:latin typeface="Arial" panose="020B060402020202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</a:rPr>
            <a:t>Организаторы: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kern="1200" dirty="0">
              <a:solidFill>
                <a:srgbClr val="002060"/>
              </a:solidFill>
              <a:latin typeface="Arial" panose="020B0604020202020204" pitchFamily="34" charset="0"/>
            </a:rPr>
            <a:t>местные исполнительные органы, организации образования</a:t>
          </a:r>
          <a:endParaRPr lang="ru-RU" sz="1400" b="0" i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6998" y="683250"/>
        <a:ext cx="3072837" cy="683250"/>
      </dsp:txXfrm>
    </dsp:sp>
    <dsp:sp modelId="{368F2188-1E15-40D7-A4A3-4390255A7687}">
      <dsp:nvSpPr>
        <dsp:cNvPr id="0" name=""/>
        <dsp:cNvSpPr/>
      </dsp:nvSpPr>
      <dsp:spPr>
        <a:xfrm>
          <a:off x="4419014" y="102487"/>
          <a:ext cx="568805" cy="56880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2E4377-C7D4-417B-89B7-9BA2A0034F98}">
      <dsp:nvSpPr>
        <dsp:cNvPr id="0" name=""/>
        <dsp:cNvSpPr/>
      </dsp:nvSpPr>
      <dsp:spPr>
        <a:xfrm>
          <a:off x="6332021" y="0"/>
          <a:ext cx="3072837" cy="1708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400" b="0" kern="120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Участники: </a:t>
          </a:r>
          <a:r>
            <a:rPr lang="ru-RU" alt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обучающиеся организаций общего среднего, дополнительного, </a:t>
          </a:r>
          <a:r>
            <a:rPr lang="ru-RU" altLang="ru-RU" sz="1400" b="0" kern="120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ТиПО</a:t>
          </a:r>
          <a:r>
            <a:rPr lang="ru-RU" alt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 образования, педагоги, родители</a:t>
          </a:r>
          <a:endParaRPr lang="ru-RU" sz="1400" b="0" kern="120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</dsp:txBody>
      <dsp:txXfrm>
        <a:off x="6332021" y="683250"/>
        <a:ext cx="3072837" cy="683250"/>
      </dsp:txXfrm>
    </dsp:sp>
    <dsp:sp modelId="{D84DA5CB-5A33-461F-812D-BAAD72887D3A}">
      <dsp:nvSpPr>
        <dsp:cNvPr id="0" name=""/>
        <dsp:cNvSpPr/>
      </dsp:nvSpPr>
      <dsp:spPr>
        <a:xfrm>
          <a:off x="7584037" y="73415"/>
          <a:ext cx="568805" cy="56880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99CCFF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1D1293-C156-46E1-BC86-3B13291C5308}">
      <dsp:nvSpPr>
        <dsp:cNvPr id="0" name=""/>
        <dsp:cNvSpPr/>
      </dsp:nvSpPr>
      <dsp:spPr>
        <a:xfrm>
          <a:off x="342435" y="1387043"/>
          <a:ext cx="8654287" cy="256218"/>
        </a:xfrm>
        <a:prstGeom prst="leftRightArrow">
          <a:avLst/>
        </a:prstGeom>
        <a:noFill/>
        <a:ln w="1905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74706-3CD1-4C83-AE4C-733C2B6B1D3A}">
      <dsp:nvSpPr>
        <dsp:cNvPr id="0" name=""/>
        <dsp:cNvSpPr/>
      </dsp:nvSpPr>
      <dsp:spPr>
        <a:xfrm>
          <a:off x="3274034" y="0"/>
          <a:ext cx="3126166" cy="1341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30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«ZHASYL EL» </a:t>
          </a:r>
          <a:r>
            <a:rPr lang="ru-RU" altLang="ru-RU" sz="13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– экология городской среды, социальная экология, экология человека – пути решения проблем загрязнения воздуха, транспорта, озеленения и др.</a:t>
          </a:r>
          <a:endParaRPr lang="ru-RU" sz="1300" b="0" i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4034" y="0"/>
        <a:ext cx="3126166" cy="1341800"/>
      </dsp:txXfrm>
    </dsp:sp>
    <dsp:sp modelId="{73C71F1E-BFBF-4036-B2C0-98B4096BC4AB}">
      <dsp:nvSpPr>
        <dsp:cNvPr id="0" name=""/>
        <dsp:cNvSpPr/>
      </dsp:nvSpPr>
      <dsp:spPr>
        <a:xfrm>
          <a:off x="0" y="6111"/>
          <a:ext cx="3126166" cy="131640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altLang="ru-RU" sz="1300" b="1" kern="1200" noProof="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«ЖАС ӨЛКЕТАНУШЫ» по двум направлениям:</a:t>
          </a:r>
        </a:p>
        <a:p>
          <a:pPr marL="0" lvl="0" indent="0" algn="just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- Народные традиции, обычаи и искусство </a:t>
          </a:r>
        </a:p>
        <a:p>
          <a:pPr marL="0" lvl="0" indent="0" algn="just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- Туризм-спорт, здоровье, отдых </a:t>
          </a:r>
        </a:p>
      </dsp:txBody>
      <dsp:txXfrm>
        <a:off x="0" y="6111"/>
        <a:ext cx="3126166" cy="1316403"/>
      </dsp:txXfrm>
    </dsp:sp>
    <dsp:sp modelId="{1F3AA10F-E16C-4786-88DC-1A1419209AD2}">
      <dsp:nvSpPr>
        <dsp:cNvPr id="0" name=""/>
        <dsp:cNvSpPr/>
      </dsp:nvSpPr>
      <dsp:spPr>
        <a:xfrm>
          <a:off x="6512024" y="6111"/>
          <a:ext cx="3126166" cy="131640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30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«EKO-BOLASHAK» </a:t>
          </a:r>
          <a:r>
            <a:rPr lang="ru-RU" altLang="ru-RU" sz="13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- презентация видеоролика о проделанной экологической работе по благоустройству, озеленению, проведенным экологическим акциям</a:t>
          </a:r>
          <a:endParaRPr lang="ru-RU" sz="1300" b="0" kern="120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</dsp:txBody>
      <dsp:txXfrm>
        <a:off x="6512024" y="6111"/>
        <a:ext cx="3126166" cy="1316403"/>
      </dsp:txXfrm>
    </dsp:sp>
    <dsp:sp modelId="{3FA8C45B-071B-42C5-88C8-8E6C1B40EE45}">
      <dsp:nvSpPr>
        <dsp:cNvPr id="0" name=""/>
        <dsp:cNvSpPr/>
      </dsp:nvSpPr>
      <dsp:spPr>
        <a:xfrm>
          <a:off x="28166" y="1565768"/>
          <a:ext cx="4456726" cy="122899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30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«GREEN OASES» </a:t>
          </a:r>
          <a:r>
            <a:rPr lang="ru-RU" altLang="ru-RU" sz="13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- конкурс ландшафтных </a:t>
          </a:r>
          <a:r>
            <a:rPr lang="ru-RU" altLang="ru-RU" sz="1300" b="0" kern="1200" dirty="0" err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экопроектов</a:t>
          </a:r>
          <a:r>
            <a:rPr lang="ru-RU" altLang="ru-RU" sz="13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 Конкурсная работа представляет собой ландшафтный дизайн школьного двора, детского сада или иной организации образования. </a:t>
          </a:r>
          <a:endParaRPr lang="ru-RU" sz="1300" b="0" kern="1200" dirty="0">
            <a:solidFill>
              <a:srgbClr val="002060"/>
            </a:solidFill>
            <a:latin typeface="Arial" panose="020B0604020202020204" pitchFamily="34" charset="0"/>
            <a:cs typeface="Times New Roman" panose="02020603050405020304" pitchFamily="18" charset="0"/>
          </a:endParaRPr>
        </a:p>
      </dsp:txBody>
      <dsp:txXfrm>
        <a:off x="28166" y="1565768"/>
        <a:ext cx="4456726" cy="1228996"/>
      </dsp:txXfrm>
    </dsp:sp>
    <dsp:sp modelId="{C71D169C-CE4B-40AB-8448-1841F918E5AE}">
      <dsp:nvSpPr>
        <dsp:cNvPr id="0" name=""/>
        <dsp:cNvSpPr/>
      </dsp:nvSpPr>
      <dsp:spPr>
        <a:xfrm>
          <a:off x="4738081" y="1527673"/>
          <a:ext cx="4888512" cy="130518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1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«Краски родного края» </a:t>
          </a:r>
          <a:r>
            <a:rPr lang="ru-RU" sz="1300" b="0" kern="12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rPr>
            <a:t>- электронная экологическая открытка.  В данной номинации представляется рисунок, самостоятельно выполненный с помощью любого графического редактора (фотографии, картины, портреты, рисунки, коллажи и т.д.).</a:t>
          </a:r>
        </a:p>
      </dsp:txBody>
      <dsp:txXfrm>
        <a:off x="4738081" y="1527673"/>
        <a:ext cx="4888512" cy="1305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10CC1-51D4-C984-4924-7F3C6E7A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C95A5-7964-4D35-90EB-3F5AAB90FBF4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66A5F-3308-D57C-B30B-E2829DC3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F8595-D5E8-B14D-7290-7A9FE5CA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58EC7E-7BD5-4DA2-9998-497976741E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477881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155A8-1395-00D8-7BD5-2EC5F893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C93B4-73A6-4A44-A1C6-05DCBBF34E7E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1188D-E39A-2BE2-2E3C-2EB996C32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955D5-5BA7-D4AE-E863-B7B2CAFF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8A7796-2BDE-41FE-B4B4-C0A503C6E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348597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B621E-8E54-B522-79EE-13C87DFA9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D47C-C714-4225-9162-12559292DC80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40653-F78A-F21C-5B2A-0621540C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06FA6-A087-41E2-3F8D-7B0923E5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169673-E4C6-4CFD-99AD-AD7544CF83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145573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2783A-AC84-1354-41EA-7E92FD2F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F67C9-3D02-4772-A722-3AC4DB6CCE1D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F4C30-1E1B-34A9-803F-F6847A32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CCA9A-BE99-E746-A9E9-0BDCD132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FE5C75-6A55-461E-8DAE-E47E315F74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67112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17F0D-2C7C-50E0-C3C2-B7788341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D3520-F76E-4A58-B95E-770A9CF4AD5F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599C0-A4B4-7249-0C9E-84D99E08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C55E2-2B03-8AE6-3E8E-2997E7DE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1FAFD7-4676-42BB-884F-AF03789FC4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428615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/>
          <a:lstStyle>
            <a:lvl1pPr>
              <a:defRPr sz="48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382A0-BD62-D6C9-CEF0-F7A83D24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5FAA-2A84-49A7-A583-61F025EA3EBD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943C8-F4A8-45AB-7167-BFBB8FAC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9BC00-5216-E393-62D9-A66A6F20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CD7D34-6112-4C8E-9ACD-0D74FB3CDB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34658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42B6A6-188E-045A-917C-AEB4055F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A39D-72CC-429A-874C-DAA10B4741C0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E5C9DC-1CB8-74DA-D0F4-5817DD93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7D94F-D0E7-9E3C-6759-8D0E1CA1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32343A-AA78-4D6D-95DB-B5F5306476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385912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B22143C-CBE1-469F-4476-D1773656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16A3A-9375-48D2-A6B8-4AD8450236A2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64EA08-832D-29AC-3ECE-FBC39049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05CFEB-C540-5B95-CAB6-332D6830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70C316-FCCC-4D41-A70B-B16622E906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9157068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A48FB75-38DC-B0CE-0298-909E9115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0CA6-536A-4E48-B8ED-F59615F29F4E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36B627-A951-2BDB-3352-C72B92CA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9ED9A6-153D-AF34-5517-C2BE8977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89AA13-BED2-4021-8CFF-BAF074492E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352055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FA6EE5-93C7-1CA9-C73B-4B90D9CC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141A-6260-465B-AD43-E4B29430474D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DFB69D-E3F6-6549-9F83-7C562F37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085B1F-0377-54E2-1EEE-B2D2C75A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DA4BE-0CC2-4D38-9707-931B4BDC43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776483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618D55-3B21-8A4D-41B7-A8432BD1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B52FC-4C3C-47C0-889A-6D68DE802CE0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85E094-27DB-1BC3-F748-A145EDE1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EE55D5-58B7-5D95-35AE-F6C52085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B2BEDD-0912-4B51-AFF5-45BD9CF52A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30366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46008-AD19-3C41-1245-732842BB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2E7D0-5342-4E8C-B620-CDCBB04D48EE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EE1E-3702-80E2-CD1B-C436BB54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24BD0-CCB3-10B0-39E2-A3469127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4D434F-E7CB-44AE-843E-C8902188D5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169057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81CAAB-68AB-84F4-6181-D737B70C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5C67-08C9-460E-BFF7-60C129E94CF2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06CF4F-F174-2D0A-2F15-C66DE215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D30E48-B36C-CFC8-7651-0EDB097AE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61330D-1E3A-4DA9-AF66-9CBE1ED51E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942991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3A4DC-B879-0B6D-5F72-8881691B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7F088-BF6C-4E68-A3AB-818F05001833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1A0B6-FAAE-907D-D99C-2FE2F607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ED6D9-795C-DDE0-084A-93FA4A8E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CA7147-ACFE-44B3-8156-AD6B589142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6058394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C862C-8367-0EB8-83D8-9E175548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7A475-BA61-4A8F-858F-135091EA9C39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235EB-60E2-814C-4505-CA9BBFF9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C583-63B0-28E2-438E-BAF12983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15670-31E1-4345-A7C8-1196CB14EE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295772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/>
          <a:lstStyle>
            <a:lvl1pPr>
              <a:defRPr sz="48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CC261-9452-1E93-E9F6-568DCDF8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7485-3CE4-4171-9A9D-C1900ACE6A66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1402D-1506-83FA-EEDE-9E2EA692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54C9E-B87B-DF3A-55B5-D84BD7E5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B759F9-A4B6-479A-8807-9388AB215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9894086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1ABD5F-DA2D-5865-907F-28C1AC49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37A4-33AE-4568-AD9F-CC566C3B2325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7927C0-874D-720F-6671-1FFAA20D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29DDD-D81F-06CC-126B-91D980EF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FC57FD-0BFD-428B-AAFA-6129B75429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04135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D93DE61-8D0D-4937-3A8A-6C9C871A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6A5D7-AFC8-40D2-9A1F-93D85A765934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5C0987-4C62-1EC3-C472-37BCEA80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BE65D9-FE1C-1BDE-812B-6AABC588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AB535C-ED8D-422A-B50C-45DCDAADE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58871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4B3DC5F-6A10-4C15-464E-2E5CF8D7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F3D8-0FA7-471F-A4A9-C0D679E65394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51C791-493D-0BC2-4FF9-5CDF877B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3ED644-7123-3FF6-2F99-C859E2DC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2312CF-217B-46A6-A8C3-60E534AB47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303036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343905-B3B8-61C6-F826-E28813F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BB24-3893-472B-BEE6-E9A823EE56CA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925A27-A542-DC1D-F601-6B9BA46C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C7FA8C-CF0B-2AA4-2E63-4AAAC518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975A9C-862B-448C-BBF1-9200139496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3668684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67C5AF-2321-8D3E-A668-DA337E44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C671-DFA4-4891-84E8-D7734898FCD8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4C9A81-56E2-420B-6B67-1D4E0AB8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4B00AA-C191-08EE-3DA8-CA4B6C3D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BE0D46-AB65-4113-9DBC-2C678DD4BB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803884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979CC4-F3CD-86F7-AC3C-5EB7F1C1C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03A6-C0D4-4B04-8192-F1109BEF57D6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F3B6F9-3478-FBA4-E72E-66F0C20B8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756ED5-F712-91C5-DB01-5E717286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F331A8-0F3C-4262-B118-3893C2689A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2998140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60532A-A264-4B60-483B-78D1035014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738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FF1A6C-62C5-2794-9033-DACCA978E8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7388" y="1828800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28339-C611-AE7C-43D0-D0D33947C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922A39-1C09-4811-A73C-139952C3653D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89387-9978-588B-08F0-0D28901F0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DF24F-1D8A-ACCD-C55F-98ECF2D6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246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0747D3-F954-4362-9718-D806FCA8DC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ransition advClick="0"/>
  <p:txStyles>
    <p:titleStyle>
      <a:lvl1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itchFamily="34" charset="0"/>
        </a:defRPr>
      </a:lvl2pPr>
      <a:lvl3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itchFamily="34" charset="0"/>
        </a:defRPr>
      </a:lvl3pPr>
      <a:lvl4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itchFamily="34" charset="0"/>
        </a:defRPr>
      </a:lvl4pPr>
      <a:lvl5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itchFamily="34" charset="0"/>
        </a:defRPr>
      </a:lvl5pPr>
      <a:lvl6pPr marL="4572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itchFamily="34" charset="0"/>
        </a:defRPr>
      </a:lvl6pPr>
      <a:lvl7pPr marL="9144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itchFamily="34" charset="0"/>
        </a:defRPr>
      </a:lvl7pPr>
      <a:lvl8pPr marL="13716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itchFamily="34" charset="0"/>
        </a:defRPr>
      </a:lvl8pPr>
      <a:lvl9pPr marL="18288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itchFamily="34" charset="0"/>
        </a:defRPr>
      </a:lvl9pPr>
    </p:titleStyle>
    <p:bodyStyle>
      <a:lvl1pPr marL="185738" indent="-185738" algn="l" defTabSz="742950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anose="05020102010507070707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anose="05020102010507070707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anose="05020102010507070707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D4FE86-7CE0-6C69-1345-AD4E3456B5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738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D297CF1-04D6-F03A-B58E-1F399E30C4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7388" y="1828800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9442E-4AE8-B21C-C12F-902CC3905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20D97938-5FE0-44AE-AE95-3DF236CC42C6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75FA7-CBBF-5CA8-36E6-62A0AE05E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757F2-677B-3839-CC78-067785482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246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B901C17-BCD7-4721-BF50-F92520EA89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ransition advClick="0"/>
  <p:txStyles>
    <p:titleStyle>
      <a:lvl1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5738" indent="-185738" algn="l" defTabSz="742950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anose="05020102010507070707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anose="05020102010507070707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anose="05020102010507070707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 /><Relationship Id="rId7" Type="http://schemas.microsoft.com/office/2007/relationships/diagramDrawing" Target="../diagrams/drawing5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5.xml" /><Relationship Id="rId5" Type="http://schemas.openxmlformats.org/officeDocument/2006/relationships/diagramQuickStyle" Target="../diagrams/quickStyle5.xml" /><Relationship Id="rId4" Type="http://schemas.openxmlformats.org/officeDocument/2006/relationships/diagramLayout" Target="../diagrams/layout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jp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 /><Relationship Id="rId3" Type="http://schemas.openxmlformats.org/officeDocument/2006/relationships/diagramData" Target="../diagrams/data6.xml" /><Relationship Id="rId7" Type="http://schemas.microsoft.com/office/2007/relationships/diagramDrawing" Target="../diagrams/drawing6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6.xml" /><Relationship Id="rId11" Type="http://schemas.openxmlformats.org/officeDocument/2006/relationships/image" Target="../media/image21.jpeg" /><Relationship Id="rId5" Type="http://schemas.openxmlformats.org/officeDocument/2006/relationships/diagramQuickStyle" Target="../diagrams/quickStyle6.xml" /><Relationship Id="rId10" Type="http://schemas.openxmlformats.org/officeDocument/2006/relationships/image" Target="../media/image20.jpeg" /><Relationship Id="rId4" Type="http://schemas.openxmlformats.org/officeDocument/2006/relationships/diagramLayout" Target="../diagrams/layout6.xml" /><Relationship Id="rId9" Type="http://schemas.openxmlformats.org/officeDocument/2006/relationships/image" Target="../media/image19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 /><Relationship Id="rId3" Type="http://schemas.openxmlformats.org/officeDocument/2006/relationships/diagramData" Target="../diagrams/data7.xml" /><Relationship Id="rId7" Type="http://schemas.microsoft.com/office/2007/relationships/diagramDrawing" Target="../diagrams/drawing7.xml" /><Relationship Id="rId12" Type="http://schemas.microsoft.com/office/2007/relationships/diagramDrawing" Target="../diagrams/drawing8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7.xml" /><Relationship Id="rId11" Type="http://schemas.openxmlformats.org/officeDocument/2006/relationships/diagramColors" Target="../diagrams/colors8.xml" /><Relationship Id="rId5" Type="http://schemas.openxmlformats.org/officeDocument/2006/relationships/diagramQuickStyle" Target="../diagrams/quickStyle7.xml" /><Relationship Id="rId10" Type="http://schemas.openxmlformats.org/officeDocument/2006/relationships/diagramQuickStyle" Target="../diagrams/quickStyle8.xml" /><Relationship Id="rId4" Type="http://schemas.openxmlformats.org/officeDocument/2006/relationships/diagramLayout" Target="../diagrams/layout7.xml" /><Relationship Id="rId9" Type="http://schemas.openxmlformats.org/officeDocument/2006/relationships/diagramLayout" Target="../diagrams/layout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Relationship Id="rId9" Type="http://schemas.openxmlformats.org/officeDocument/2006/relationships/image" Target="../media/image1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0">
            <a:extLst>
              <a:ext uri="{FF2B5EF4-FFF2-40B4-BE49-F238E27FC236}">
                <a16:creationId xmlns:a16="http://schemas.microsoft.com/office/drawing/2014/main" id="{EA681DB8-22E4-5927-7E76-182BC03C9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r="75246"/>
          <a:stretch>
            <a:fillRect/>
          </a:stretch>
        </p:blipFill>
        <p:spPr bwMode="auto">
          <a:xfrm>
            <a:off x="-19050" y="0"/>
            <a:ext cx="166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9">
            <a:extLst>
              <a:ext uri="{FF2B5EF4-FFF2-40B4-BE49-F238E27FC236}">
                <a16:creationId xmlns:a16="http://schemas.microsoft.com/office/drawing/2014/main" id="{4DB9458D-E261-4586-34FC-8FB281528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9" t="615"/>
          <a:stretch>
            <a:fillRect/>
          </a:stretch>
        </p:blipFill>
        <p:spPr bwMode="auto">
          <a:xfrm>
            <a:off x="6791325" y="1746250"/>
            <a:ext cx="31146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14">
            <a:extLst>
              <a:ext uri="{FF2B5EF4-FFF2-40B4-BE49-F238E27FC236}">
                <a16:creationId xmlns:a16="http://schemas.microsoft.com/office/drawing/2014/main" id="{0DB85040-4CF8-2BB8-EA7D-6B000558F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6262688"/>
            <a:ext cx="1543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</a:rPr>
              <a:t>г. Астана</a:t>
            </a:r>
          </a:p>
        </p:txBody>
      </p:sp>
      <p:sp>
        <p:nvSpPr>
          <p:cNvPr id="25605" name="WordArt 9">
            <a:extLst>
              <a:ext uri="{FF2B5EF4-FFF2-40B4-BE49-F238E27FC236}">
                <a16:creationId xmlns:a16="http://schemas.microsoft.com/office/drawing/2014/main" id="{9A298E4A-A7A7-EB84-5AB3-A1B792CD9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7600" y="850900"/>
            <a:ext cx="1116013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i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 panose="020B0604020202020204" pitchFamily="34" charset="0"/>
            </a:endParaRPr>
          </a:p>
        </p:txBody>
      </p:sp>
      <p:sp>
        <p:nvSpPr>
          <p:cNvPr id="25606" name="Прямоугольник 6">
            <a:extLst>
              <a:ext uri="{FF2B5EF4-FFF2-40B4-BE49-F238E27FC236}">
                <a16:creationId xmlns:a16="http://schemas.microsoft.com/office/drawing/2014/main" id="{DB4F4E0C-B8C4-64F6-87C2-C6148A2E1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2738438"/>
            <a:ext cx="7924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КОНЦЕПЦИЯ 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НАЦИОНАЛЬНОГО КУЛЬТУРНО- ПРОСВЕТИТЕЛЬСКОГО ПРОЕКТА 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«ЧЕТЫРЕ ЧЕТВЕРТИ – ЧЕТЫРЕ СОСТЯЗАНИЯ»</a:t>
            </a:r>
          </a:p>
        </p:txBody>
      </p:sp>
      <p:sp>
        <p:nvSpPr>
          <p:cNvPr id="25607" name="Прямоугольник 1">
            <a:extLst>
              <a:ext uri="{FF2B5EF4-FFF2-40B4-BE49-F238E27FC236}">
                <a16:creationId xmlns:a16="http://schemas.microsoft.com/office/drawing/2014/main" id="{C41B71B9-EDE4-7A6B-DAC7-65B213A00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407988"/>
            <a:ext cx="6054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</a:rPr>
              <a:t>Министерство просвещения Республики Казахстан</a:t>
            </a:r>
          </a:p>
        </p:txBody>
      </p:sp>
      <p:pic>
        <p:nvPicPr>
          <p:cNvPr id="25608" name="Рисунок 1">
            <a:extLst>
              <a:ext uri="{FF2B5EF4-FFF2-40B4-BE49-F238E27FC236}">
                <a16:creationId xmlns:a16="http://schemas.microsoft.com/office/drawing/2014/main" id="{31D80340-20A8-ABCE-EA5F-A86AC253D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046163"/>
            <a:ext cx="11398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2">
            <a:extLst>
              <a:ext uri="{FF2B5EF4-FFF2-40B4-BE49-F238E27FC236}">
                <a16:creationId xmlns:a16="http://schemas.microsoft.com/office/drawing/2014/main" id="{1D6E69F8-CD25-5074-F596-6D84E2E64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1"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">
            <a:extLst>
              <a:ext uri="{FF2B5EF4-FFF2-40B4-BE49-F238E27FC236}">
                <a16:creationId xmlns:a16="http://schemas.microsoft.com/office/drawing/2014/main" id="{102A1279-7B8A-F3C4-00B7-617E2B57B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260350"/>
            <a:ext cx="6456362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популяризация национальных игр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сохранение культурного наследия народа, формирование здорового образа жизни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65F85ED8-E751-93CD-7958-92D02B28578E}"/>
              </a:ext>
            </a:extLst>
          </p:cNvPr>
          <p:cNvSpPr/>
          <p:nvPr/>
        </p:nvSpPr>
        <p:spPr>
          <a:xfrm>
            <a:off x="276225" y="203200"/>
            <a:ext cx="2728913" cy="6397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Олимпиады</a:t>
            </a:r>
          </a:p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«Алтын сақа» </a:t>
            </a:r>
          </a:p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784CFEF8-4CD2-F7D8-3737-AA8345181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892175"/>
            <a:ext cx="6456362" cy="95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формирование уважения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историко-культурному наследию казахского народа, повышение интереса к познанию казахских национальных игр, приобщение детей к игре в </a:t>
            </a: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асык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воспитание смелости, выносливости, развитие ловкости, зоркости и меткости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4ADE6867-EF7E-7071-0FCB-D62BACF32D23}"/>
              </a:ext>
            </a:extLst>
          </p:cNvPr>
          <p:cNvSpPr/>
          <p:nvPr/>
        </p:nvSpPr>
        <p:spPr>
          <a:xfrm>
            <a:off x="276225" y="954088"/>
            <a:ext cx="2728913" cy="8778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Олимпиады «Алтын сақа»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B12188C0-FD87-05D7-2CB2-CA90BED96947}"/>
              </a:ext>
            </a:extLst>
          </p:cNvPr>
          <p:cNvGraphicFramePr/>
          <p:nvPr/>
        </p:nvGraphicFramePr>
        <p:xfrm>
          <a:off x="249583" y="1954230"/>
          <a:ext cx="9406834" cy="221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39866A16-413C-3AF3-E959-419327261B60}"/>
              </a:ext>
            </a:extLst>
          </p:cNvPr>
          <p:cNvSpPr/>
          <p:nvPr/>
        </p:nvSpPr>
        <p:spPr>
          <a:xfrm>
            <a:off x="5227638" y="4287838"/>
            <a:ext cx="4462462" cy="1831975"/>
          </a:xfrm>
          <a:prstGeom prst="round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tabLst>
                <a:tab pos="0" algn="l"/>
              </a:tabLst>
              <a:defRPr/>
            </a:pPr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Примеры проведения некоторых игр</a:t>
            </a:r>
          </a:p>
          <a:p>
            <a:pPr algn="just">
              <a:defRPr/>
            </a:pPr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"Бес </a:t>
            </a:r>
            <a:r>
              <a:rPr lang="ru-RU" sz="13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табан</a:t>
            </a:r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разыгрывается по кругу R4 (ø400см), по обеим сторонам круга прорисовывается стреляющая линия (5 метров вправо и влево).</a:t>
            </a:r>
          </a:p>
          <a:p>
            <a:pPr algn="just">
              <a:defRPr/>
            </a:pPr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"Бес </a:t>
            </a:r>
            <a:r>
              <a:rPr lang="ru-RU" sz="13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асык</a:t>
            </a:r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прививает ловкость и решительность. У каждого игрока  - по пять </a:t>
            </a:r>
            <a:r>
              <a:rPr lang="ru-RU" sz="13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асыков</a:t>
            </a: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3DE22E69-AFEF-40D8-BC87-FAA85E0885F4}"/>
              </a:ext>
            </a:extLst>
          </p:cNvPr>
          <p:cNvSpPr/>
          <p:nvPr/>
        </p:nvSpPr>
        <p:spPr>
          <a:xfrm>
            <a:off x="249238" y="4318000"/>
            <a:ext cx="4762500" cy="987425"/>
          </a:xfrm>
          <a:prstGeom prst="round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tabLst>
                <a:tab pos="0" algn="l"/>
              </a:tabLst>
              <a:defRPr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Место проведения Олимпиады:</a:t>
            </a:r>
          </a:p>
          <a:p>
            <a:pPr algn="just">
              <a:defRPr/>
            </a:pP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общего среднего, дополнительного, технического и профессионального образования всех населенных пунктов Республики</a:t>
            </a:r>
          </a:p>
          <a:p>
            <a:pPr algn="just">
              <a:defRPr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9CB1232E-0DAA-51F8-DED0-442D1D843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6210300"/>
            <a:ext cx="9415462" cy="522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освещение Олимпиады «Алтын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сақа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предполагает позитивное освещение в средствах массовой информации и в социальных сетях 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2FFAEDC4-A4E7-946E-A777-3598B08709B4}"/>
              </a:ext>
            </a:extLst>
          </p:cNvPr>
          <p:cNvSpPr/>
          <p:nvPr/>
        </p:nvSpPr>
        <p:spPr>
          <a:xfrm>
            <a:off x="249238" y="5441950"/>
            <a:ext cx="4762500" cy="558800"/>
          </a:xfrm>
          <a:prstGeom prst="round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tabLst>
                <a:tab pos="0" algn="l"/>
              </a:tabLst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Реквизиты: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асыки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национальные костюмы участников.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0">
            <a:extLst>
              <a:ext uri="{FF2B5EF4-FFF2-40B4-BE49-F238E27FC236}">
                <a16:creationId xmlns:a16="http://schemas.microsoft.com/office/drawing/2014/main" id="{0E707407-4EC8-504D-30D7-5347861BB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r="75246"/>
          <a:stretch>
            <a:fillRect/>
          </a:stretch>
        </p:blipFill>
        <p:spPr bwMode="auto">
          <a:xfrm>
            <a:off x="6350" y="0"/>
            <a:ext cx="166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Рисунок 9">
            <a:extLst>
              <a:ext uri="{FF2B5EF4-FFF2-40B4-BE49-F238E27FC236}">
                <a16:creationId xmlns:a16="http://schemas.microsoft.com/office/drawing/2014/main" id="{20783F96-FB0E-54C5-EBB1-27DC80862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9" t="615"/>
          <a:stretch>
            <a:fillRect/>
          </a:stretch>
        </p:blipFill>
        <p:spPr bwMode="auto">
          <a:xfrm>
            <a:off x="6791325" y="1746250"/>
            <a:ext cx="31146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WordArt 9">
            <a:extLst>
              <a:ext uri="{FF2B5EF4-FFF2-40B4-BE49-F238E27FC236}">
                <a16:creationId xmlns:a16="http://schemas.microsoft.com/office/drawing/2014/main" id="{58FE7A03-67F6-FC49-11D5-2C20C95E84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7600" y="850900"/>
            <a:ext cx="1116013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i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 panose="020B0604020202020204" pitchFamily="34" charset="0"/>
            </a:endParaRPr>
          </a:p>
        </p:txBody>
      </p:sp>
      <p:sp>
        <p:nvSpPr>
          <p:cNvPr id="35845" name="Прямоугольник 6">
            <a:extLst>
              <a:ext uri="{FF2B5EF4-FFF2-40B4-BE49-F238E27FC236}">
                <a16:creationId xmlns:a16="http://schemas.microsoft.com/office/drawing/2014/main" id="{7361D2EC-1AB2-0279-732B-C560D4ABE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2236788"/>
            <a:ext cx="5033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ТРЕТЬЯ ЧЕТВЕРТЬ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ВЫСТАВКА «ҰЛТТЫҚ ӨНЕР» </a:t>
            </a:r>
          </a:p>
        </p:txBody>
      </p:sp>
      <p:pic>
        <p:nvPicPr>
          <p:cNvPr id="35846" name="Рисунок 1">
            <a:extLst>
              <a:ext uri="{FF2B5EF4-FFF2-40B4-BE49-F238E27FC236}">
                <a16:creationId xmlns:a16="http://schemas.microsoft.com/office/drawing/2014/main" id="{E3EAE6E4-533E-043C-12A5-02D0AF50B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652463"/>
            <a:ext cx="11398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81B3FE-E4A1-D671-CFE6-8D944E52F6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3039" y="4009162"/>
            <a:ext cx="3070070" cy="2045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8" name="Прямоугольник 7">
            <a:extLst>
              <a:ext uri="{FF2B5EF4-FFF2-40B4-BE49-F238E27FC236}">
                <a16:creationId xmlns:a16="http://schemas.microsoft.com/office/drawing/2014/main" id="{7A07102B-BA47-02CF-09BA-8B105FE86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3340100"/>
            <a:ext cx="35861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#3ТОҚСАН#ҰЛТТЫҚӨНЕР#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8">
            <a:extLst>
              <a:ext uri="{FF2B5EF4-FFF2-40B4-BE49-F238E27FC236}">
                <a16:creationId xmlns:a16="http://schemas.microsoft.com/office/drawing/2014/main" id="{36469261-46A4-CE17-8BC1-B8B705A25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1"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">
            <a:extLst>
              <a:ext uri="{FF2B5EF4-FFF2-40B4-BE49-F238E27FC236}">
                <a16:creationId xmlns:a16="http://schemas.microsoft.com/office/drawing/2014/main" id="{ABF45B7E-79E6-4746-7E4B-29AE40257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366713"/>
            <a:ext cx="7096125" cy="1169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предусматривает приобщение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к осмыслению  великой культуры поколений от богатого  каравана на Великом шелковом пути до шедевров искусства современного Казахстана.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ценностного потенциала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культурного наследия в воспитании подрастающего поколения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CCE2C8C2-E717-956E-090A-2A65569EC82F}"/>
              </a:ext>
            </a:extLst>
          </p:cNvPr>
          <p:cNvSpPr/>
          <p:nvPr/>
        </p:nvSpPr>
        <p:spPr>
          <a:xfrm>
            <a:off x="188913" y="307975"/>
            <a:ext cx="2316162" cy="12287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</a:t>
            </a:r>
          </a:p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«Ұлттық өнер»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A7F3C11D-ACD4-5EF5-872B-6B40017F6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1774825"/>
            <a:ext cx="7115175" cy="95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раскрытие творческого потенциала детей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подростков, приобщение через культуру и искусство к миру прекрасного, повышение значимости и сопричастности к истории страны, воспитание патриотизма и любви к родному краю, сохранение культурного наследия.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AB799E4-CCF0-0507-E76C-3749329844BE}"/>
              </a:ext>
            </a:extLst>
          </p:cNvPr>
          <p:cNvSpPr/>
          <p:nvPr/>
        </p:nvSpPr>
        <p:spPr>
          <a:xfrm>
            <a:off x="188913" y="1746250"/>
            <a:ext cx="2316162" cy="9826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выставки «Ұлттық өнер»: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A56E9F30-776A-A2DD-41E3-653A0BFF4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2887663"/>
            <a:ext cx="7115175" cy="1816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расширить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культурный кругозор обучающихся, развить у них интерес к различным видам традиционного национального искусства, народного творчества;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воспитывать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патриотические чувства, эстетический вкус, бережное отношение к культурному достоянию Казахстана через приобщение к лучшим достижениям национального искусства, народного творчества;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вовлечь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обучающихся в разные виды творческой деятельности по освоению и развитию национального искусства, народного творчества и ремесел.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30F201D-4449-E4E6-C73F-00D077C60C98}"/>
              </a:ext>
            </a:extLst>
          </p:cNvPr>
          <p:cNvSpPr/>
          <p:nvPr/>
        </p:nvSpPr>
        <p:spPr>
          <a:xfrm>
            <a:off x="188913" y="2911475"/>
            <a:ext cx="2316162" cy="17795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Выставки «Ұлттық өнер»: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A4D72052-9949-82B2-8BF2-2293C058B575}"/>
              </a:ext>
            </a:extLst>
          </p:cNvPr>
          <p:cNvSpPr/>
          <p:nvPr/>
        </p:nvSpPr>
        <p:spPr>
          <a:xfrm>
            <a:off x="244475" y="4799013"/>
            <a:ext cx="9480550" cy="1327150"/>
          </a:xfrm>
          <a:prstGeom prst="round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выставки:</a:t>
            </a:r>
          </a:p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обучающиеся организаций общего среднего, дополнительного, технического профессионального образования, воспитанники организаций для детей-сирот и детей, оставшихся без попечения родителей, педагоги, родители</a:t>
            </a:r>
          </a:p>
          <a:p>
            <a:pPr algn="just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«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өнер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во всех организациях образования</a:t>
            </a:r>
          </a:p>
          <a:p>
            <a:pPr algn="just">
              <a:defRPr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7C61D45E-E01C-B9E4-9C29-5244137AB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6221413"/>
            <a:ext cx="9415463" cy="522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освещение Выставки «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өнер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предполагает широкое освещение хода подготовительных мероприятий и проведение выставки в СМИ и в социальных сетях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2">
            <a:extLst>
              <a:ext uri="{FF2B5EF4-FFF2-40B4-BE49-F238E27FC236}">
                <a16:creationId xmlns:a16="http://schemas.microsoft.com/office/drawing/2014/main" id="{AD1CEEB3-0638-A181-3C08-A98D8AFAC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1"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A1D15EDB-55D5-B823-1510-94BCEA73FD63}"/>
              </a:ext>
            </a:extLst>
          </p:cNvPr>
          <p:cNvGraphicFramePr/>
          <p:nvPr/>
        </p:nvGraphicFramePr>
        <p:xfrm>
          <a:off x="399328" y="660755"/>
          <a:ext cx="9107344" cy="498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DC882B02-7C2E-A93E-5C62-F5915FADF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57163"/>
            <a:ext cx="8037513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ВЫСТАВКУ  ШКОЛЬНИКИ ПРЕДСТАВЛЯЮТ РАБОТЫ В СЛЕДУЮЩИХ НОМИНАЦИЯХ: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EF44ABC-7A55-038C-229D-0FB2F403B688}"/>
              </a:ext>
            </a:extLst>
          </p:cNvPr>
          <p:cNvSpPr/>
          <p:nvPr/>
        </p:nvSpPr>
        <p:spPr>
          <a:xfrm>
            <a:off x="1066800" y="2889250"/>
            <a:ext cx="604838" cy="523875"/>
          </a:xfrm>
          <a:prstGeom prst="roundRect">
            <a:avLst>
              <a:gd name="adj" fmla="val 10000"/>
            </a:avLst>
          </a:prstGeom>
          <a:blipFill>
            <a:blip r:embed="rId8" cstate="print"/>
            <a:srcRect/>
            <a:stretch>
              <a:fillRect/>
            </a:stretch>
          </a:blipFill>
          <a:ln>
            <a:solidFill>
              <a:srgbClr val="99CCFF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4E5CC7F2-3008-813B-23FD-87B7B3170808}"/>
              </a:ext>
            </a:extLst>
          </p:cNvPr>
          <p:cNvSpPr/>
          <p:nvPr/>
        </p:nvSpPr>
        <p:spPr>
          <a:xfrm>
            <a:off x="1060450" y="3605213"/>
            <a:ext cx="611188" cy="523875"/>
          </a:xfrm>
          <a:prstGeom prst="roundRect">
            <a:avLst>
              <a:gd name="adj" fmla="val 10000"/>
            </a:avLst>
          </a:prstGeom>
          <a:blipFill>
            <a:blip r:embed="rId9" cstate="print"/>
            <a:srcRect/>
            <a:stretch>
              <a:fillRect/>
            </a:stretch>
          </a:blip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3F2FBE9-8F3C-2498-B416-E9705F9737AF}"/>
              </a:ext>
            </a:extLst>
          </p:cNvPr>
          <p:cNvSpPr/>
          <p:nvPr/>
        </p:nvSpPr>
        <p:spPr>
          <a:xfrm>
            <a:off x="1054100" y="4313238"/>
            <a:ext cx="604838" cy="523875"/>
          </a:xfrm>
          <a:prstGeom prst="roundRect">
            <a:avLst>
              <a:gd name="adj" fmla="val 10000"/>
            </a:avLst>
          </a:prstGeom>
          <a:blipFill>
            <a:blip r:embed="rId8" cstate="print"/>
            <a:srcRect/>
            <a:stretch>
              <a:fillRect/>
            </a:stretch>
          </a:blipFill>
          <a:ln>
            <a:solidFill>
              <a:srgbClr val="99CCFF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3F79FFA2-203A-0832-755E-47B54022B7E2}"/>
              </a:ext>
            </a:extLst>
          </p:cNvPr>
          <p:cNvSpPr/>
          <p:nvPr/>
        </p:nvSpPr>
        <p:spPr>
          <a:xfrm>
            <a:off x="1052513" y="5043488"/>
            <a:ext cx="625475" cy="523875"/>
          </a:xfrm>
          <a:prstGeom prst="roundRect">
            <a:avLst>
              <a:gd name="adj" fmla="val 10000"/>
            </a:avLst>
          </a:prstGeom>
          <a:blipFill>
            <a:blip r:embed="rId10" cstate="print"/>
            <a:srcRect/>
            <a:stretch>
              <a:fillRect/>
            </a:stretch>
          </a:blip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F1E24B2-D392-0771-A892-3A41BCC21E0C}"/>
              </a:ext>
            </a:extLst>
          </p:cNvPr>
          <p:cNvSpPr/>
          <p:nvPr/>
        </p:nvSpPr>
        <p:spPr>
          <a:xfrm>
            <a:off x="1069975" y="733425"/>
            <a:ext cx="603250" cy="514350"/>
          </a:xfrm>
          <a:prstGeom prst="roundRect">
            <a:avLst>
              <a:gd name="adj" fmla="val 10000"/>
            </a:avLst>
          </a:prstGeom>
          <a:blipFill>
            <a:blip r:embed="rId11" cstate="print"/>
            <a:srcRect/>
            <a:stretch>
              <a:fillRect/>
            </a:stretch>
          </a:blip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311EC2A9-E7F9-F1C7-06B0-2560B2B26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5826125"/>
            <a:ext cx="9686925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 Выставки «</a:t>
            </a:r>
            <a:r>
              <a:rPr lang="ru-RU" alt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өнер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общего среднего, дополнительного, технического и профессионального образования всех населенных пунктов Республики.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освещение Выставки «</a:t>
            </a:r>
            <a:r>
              <a:rPr lang="ru-RU" alt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өнер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предполагает широкое освещение хода подготовительных мероприятий и проведение выставки в средствах массовой информации и в социальных сетях. </a:t>
            </a: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0">
            <a:extLst>
              <a:ext uri="{FF2B5EF4-FFF2-40B4-BE49-F238E27FC236}">
                <a16:creationId xmlns:a16="http://schemas.microsoft.com/office/drawing/2014/main" id="{D14A438B-87D0-BA84-A3B9-8F3080C56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r="75246"/>
          <a:stretch>
            <a:fillRect/>
          </a:stretch>
        </p:blipFill>
        <p:spPr bwMode="auto">
          <a:xfrm>
            <a:off x="6350" y="0"/>
            <a:ext cx="166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Рисунок 9">
            <a:extLst>
              <a:ext uri="{FF2B5EF4-FFF2-40B4-BE49-F238E27FC236}">
                <a16:creationId xmlns:a16="http://schemas.microsoft.com/office/drawing/2014/main" id="{B7860CD1-3F01-ABF3-D024-04F36772D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9" t="615"/>
          <a:stretch>
            <a:fillRect/>
          </a:stretch>
        </p:blipFill>
        <p:spPr bwMode="auto">
          <a:xfrm>
            <a:off x="6791325" y="1746250"/>
            <a:ext cx="31146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WordArt 9">
            <a:extLst>
              <a:ext uri="{FF2B5EF4-FFF2-40B4-BE49-F238E27FC236}">
                <a16:creationId xmlns:a16="http://schemas.microsoft.com/office/drawing/2014/main" id="{B94F0522-2610-AADA-3069-98248A7EAA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7600" y="850900"/>
            <a:ext cx="1116013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i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 panose="020B0604020202020204" pitchFamily="34" charset="0"/>
            </a:endParaRPr>
          </a:p>
        </p:txBody>
      </p:sp>
      <p:sp>
        <p:nvSpPr>
          <p:cNvPr id="38917" name="Прямоугольник 6">
            <a:extLst>
              <a:ext uri="{FF2B5EF4-FFF2-40B4-BE49-F238E27FC236}">
                <a16:creationId xmlns:a16="http://schemas.microsoft.com/office/drawing/2014/main" id="{2D167D02-B08D-81ED-7AB4-DDDC2E790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63" y="2289175"/>
            <a:ext cx="5729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ЧЕТВЕРТАЯ ЧЕТВЕРТЬ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ФЕСТИВАЛЬ «ТУҒАН ӨЛКЕМ»</a:t>
            </a:r>
          </a:p>
        </p:txBody>
      </p:sp>
      <p:pic>
        <p:nvPicPr>
          <p:cNvPr id="38918" name="Рисунок 1">
            <a:extLst>
              <a:ext uri="{FF2B5EF4-FFF2-40B4-BE49-F238E27FC236}">
                <a16:creationId xmlns:a16="http://schemas.microsoft.com/office/drawing/2014/main" id="{4F144257-88E3-5D97-0CEE-A35D1776A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652463"/>
            <a:ext cx="11398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CB5001-44A3-86CE-D96D-56E84A989A2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4954" y="3955412"/>
            <a:ext cx="3201987" cy="1988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920" name="Прямоугольник 7">
            <a:extLst>
              <a:ext uri="{FF2B5EF4-FFF2-40B4-BE49-F238E27FC236}">
                <a16:creationId xmlns:a16="http://schemas.microsoft.com/office/drawing/2014/main" id="{3FDCFA47-0111-FB4D-C2D6-D6D673B9A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3330575"/>
            <a:ext cx="35877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#4ТОҚСАН#ТУҒАНӨЛКЕМ#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8">
            <a:extLst>
              <a:ext uri="{FF2B5EF4-FFF2-40B4-BE49-F238E27FC236}">
                <a16:creationId xmlns:a16="http://schemas.microsoft.com/office/drawing/2014/main" id="{B1A31334-F4D1-4FA9-E723-518C62C35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1"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">
            <a:extLst>
              <a:ext uri="{FF2B5EF4-FFF2-40B4-BE49-F238E27FC236}">
                <a16:creationId xmlns:a16="http://schemas.microsoft.com/office/drawing/2014/main" id="{566BB08F-8E61-EDCA-B4ED-6B7C900DF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411163"/>
            <a:ext cx="7194550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призван повысить 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 обучающихся к изучению родного края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9CE6253D-DEB7-9AD5-1C55-E59F7D055DE5}"/>
              </a:ext>
            </a:extLst>
          </p:cNvPr>
          <p:cNvSpPr/>
          <p:nvPr/>
        </p:nvSpPr>
        <p:spPr>
          <a:xfrm>
            <a:off x="152400" y="365125"/>
            <a:ext cx="2289175" cy="24241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</a:t>
            </a:r>
          </a:p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«Туған өлкем»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FDDD80B1-38CF-D562-AB3C-1FCF140FA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871538"/>
            <a:ext cx="7192963" cy="7381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конкурс краеведческих проектов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направленных на воспитание у детей бережного отношения к единым общечеловеческим ценностям в соответствии с принципом сохранения культурного и природного разнообразия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EA0F0F2F-F777-5105-A8F5-41885B43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1743075"/>
            <a:ext cx="7212012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знакомство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историей и культурой родной края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AF67B0A-038D-83A3-53B1-306D5906F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2168525"/>
            <a:ext cx="7212012" cy="522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пропаганда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красивых и сокровенных мест родного края, которые могут быть  внесены в кластер туристических маршрутов.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C23F064F-EB04-B1A7-42C2-1DB7562B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3038475"/>
            <a:ext cx="7115175" cy="95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у обучающихся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активной гражданской позиции, воспитание чувства патриотизма и гражданственности, пропаганда здорового образа жизни, активизация  туристско-краеведческой деятельности через изучение родного края.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DE045EC-6184-E689-1C7F-296E978F7095}"/>
              </a:ext>
            </a:extLst>
          </p:cNvPr>
          <p:cNvSpPr/>
          <p:nvPr/>
        </p:nvSpPr>
        <p:spPr>
          <a:xfrm>
            <a:off x="211138" y="3011488"/>
            <a:ext cx="2316162" cy="9810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Фестиваля: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D44D53C6-3AC4-B215-B7FA-4974E0161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4241800"/>
            <a:ext cx="7115175" cy="2246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приобщение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 к историческому, культурному и духовному наследию родного края, изучение Малой Родины;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лучших детских экспедиционных отрядов республики;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совершенствование традиционных, популяризация инновационных форм и методов туристско-краеведческой работы;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разработке социально-значимых проектов и проявлению собственной инициативы по реализации идей  развития туризма и краеведения в своем крае;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среды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обмена идеями по пропаганде истории родного края, его достопримечательностей.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155ED0B2-256B-E452-9262-914789242A69}"/>
              </a:ext>
            </a:extLst>
          </p:cNvPr>
          <p:cNvSpPr/>
          <p:nvPr/>
        </p:nvSpPr>
        <p:spPr>
          <a:xfrm>
            <a:off x="198438" y="4241800"/>
            <a:ext cx="2316162" cy="22463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Фестиваля: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2">
            <a:extLst>
              <a:ext uri="{FF2B5EF4-FFF2-40B4-BE49-F238E27FC236}">
                <a16:creationId xmlns:a16="http://schemas.microsoft.com/office/drawing/2014/main" id="{9DB9BBED-40AF-4B48-D3D9-B2DEEA3F8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1"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57BA470B-F70A-CB2D-049C-84C313B9D63C}"/>
              </a:ext>
            </a:extLst>
          </p:cNvPr>
          <p:cNvGraphicFramePr/>
          <p:nvPr/>
        </p:nvGraphicFramePr>
        <p:xfrm>
          <a:off x="283770" y="200123"/>
          <a:ext cx="9406834" cy="170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786356C6-AB02-1010-118A-498C60B2472E}"/>
              </a:ext>
            </a:extLst>
          </p:cNvPr>
          <p:cNvGraphicFramePr/>
          <p:nvPr/>
        </p:nvGraphicFramePr>
        <p:xfrm>
          <a:off x="109700" y="2636979"/>
          <a:ext cx="10003734" cy="3863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11C885AB-CBCB-C0CC-97DF-FA495C86A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5667375"/>
            <a:ext cx="9580562" cy="492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 Фестиваля «</a:t>
            </a:r>
            <a:r>
              <a:rPr lang="ru-RU" alt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Туған</a:t>
            </a:r>
            <a:r>
              <a:rPr lang="ru-RU" alt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өлкем</a:t>
            </a:r>
            <a:r>
              <a:rPr lang="ru-RU" alt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r>
              <a:rPr lang="ru-RU" alt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общего среднего, дополнительного, технического и профессионального образования всех населенных пунктов Республики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0A26A81B-F13E-E30F-4E02-03F918629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6219825"/>
            <a:ext cx="9580562" cy="492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освещение Фестиваля «</a:t>
            </a:r>
            <a:r>
              <a:rPr lang="ru-RU" alt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Туған</a:t>
            </a:r>
            <a:r>
              <a:rPr lang="ru-RU" alt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өлкем</a:t>
            </a:r>
            <a:r>
              <a:rPr lang="ru-RU" alt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предполагает позитивное освещение в средствах массовой информации и в социальных сетях 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3DC8F2EF-A52D-C8C0-E189-50386FC10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119313"/>
            <a:ext cx="4945063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ПРИМЕРНЫЕ ТЕМЫ КРАЕВЕДЧЕСКИХ ПРОЕКТОВ: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8">
            <a:extLst>
              <a:ext uri="{FF2B5EF4-FFF2-40B4-BE49-F238E27FC236}">
                <a16:creationId xmlns:a16="http://schemas.microsoft.com/office/drawing/2014/main" id="{72EACA5C-FC64-E2FC-47FF-78666297B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1"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">
            <a:extLst>
              <a:ext uri="{FF2B5EF4-FFF2-40B4-BE49-F238E27FC236}">
                <a16:creationId xmlns:a16="http://schemas.microsoft.com/office/drawing/2014/main" id="{542FA311-A9B9-D14F-C7F2-9B95ADF3E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147638"/>
            <a:ext cx="7212013" cy="7381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и развитие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историко-культурного наследия казахского народа, дальнейшее его обогащение, воспитание на их основе общечеловеческих ценностей в мировоззрении подрастающего поколения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F91213FA-09DA-771B-AD5E-5C2471665E41}"/>
              </a:ext>
            </a:extLst>
          </p:cNvPr>
          <p:cNvSpPr/>
          <p:nvPr/>
        </p:nvSpPr>
        <p:spPr>
          <a:xfrm>
            <a:off x="257175" y="147638"/>
            <a:ext cx="2005013" cy="7381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</a:p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ПРОЕКТА: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53DF790D-CB00-852B-B64E-B42323A74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982663"/>
            <a:ext cx="7212013" cy="16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чувства сопричастности и гордости за свою Родину, уважения к истории, культуре и традициям казахстанского народа;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приобщение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обучающихся к культурным традициям своего народа, общечеловеческим ценностям в условиях многонационального государства;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толерантности на основе постижения народных традиций и обычаев;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преемственности культурных традиций разных народов.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201D696-15AB-4E67-C883-006EC2D9877A}"/>
              </a:ext>
            </a:extLst>
          </p:cNvPr>
          <p:cNvSpPr/>
          <p:nvPr/>
        </p:nvSpPr>
        <p:spPr>
          <a:xfrm>
            <a:off x="257175" y="982663"/>
            <a:ext cx="2005013" cy="16002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</a:p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920722A9-C3E4-5482-5B0F-9214F1AA9C0D}"/>
              </a:ext>
            </a:extLst>
          </p:cNvPr>
          <p:cNvGraphicFramePr/>
          <p:nvPr/>
        </p:nvGraphicFramePr>
        <p:xfrm>
          <a:off x="257175" y="3245846"/>
          <a:ext cx="9471660" cy="1751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7F8793F-609C-5FF8-B680-DE5E593C8EFD}"/>
              </a:ext>
            </a:extLst>
          </p:cNvPr>
          <p:cNvSpPr/>
          <p:nvPr/>
        </p:nvSpPr>
        <p:spPr>
          <a:xfrm>
            <a:off x="4941888" y="5527675"/>
            <a:ext cx="4775200" cy="1220788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обучающиеся организаций общего среднего, дополнительного,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ТиПО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, воспитанники организаций для детей-сирот и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детей,ОБП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, родителей, педагоги, родители</a:t>
            </a: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320DC103-E22B-B373-E692-8FBBAAFFD72C}"/>
              </a:ext>
            </a:extLst>
          </p:cNvPr>
          <p:cNvSpPr/>
          <p:nvPr/>
        </p:nvSpPr>
        <p:spPr>
          <a:xfrm>
            <a:off x="290513" y="5153025"/>
            <a:ext cx="4371975" cy="762000"/>
          </a:xfrm>
          <a:prstGeom prst="round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Координаторы проекта: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РК 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6004C9AA-A5AA-3D92-7DFF-42F7D3DD05A7}"/>
              </a:ext>
            </a:extLst>
          </p:cNvPr>
          <p:cNvSpPr/>
          <p:nvPr/>
        </p:nvSpPr>
        <p:spPr>
          <a:xfrm>
            <a:off x="290513" y="6038850"/>
            <a:ext cx="4371975" cy="763588"/>
          </a:xfrm>
          <a:prstGeom prst="round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 Проекта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defRPr/>
            </a:pPr>
            <a:r>
              <a:rPr lang="kk-K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Местные исполнительные органы</a:t>
            </a:r>
          </a:p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885AFF10-4257-ED53-ABB4-8174F43033CF}"/>
              </a:ext>
            </a:extLst>
          </p:cNvPr>
          <p:cNvSpPr/>
          <p:nvPr/>
        </p:nvSpPr>
        <p:spPr>
          <a:xfrm>
            <a:off x="2792413" y="2703513"/>
            <a:ext cx="4892675" cy="406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ПРОЕКТА: 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3B4F4663-57DC-551D-7C47-D904B4A1D82C}"/>
              </a:ext>
            </a:extLst>
          </p:cNvPr>
          <p:cNvSpPr/>
          <p:nvPr/>
        </p:nvSpPr>
        <p:spPr>
          <a:xfrm>
            <a:off x="5689600" y="5121275"/>
            <a:ext cx="3221038" cy="474663"/>
          </a:xfrm>
          <a:prstGeom prst="round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 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0">
            <a:extLst>
              <a:ext uri="{FF2B5EF4-FFF2-40B4-BE49-F238E27FC236}">
                <a16:creationId xmlns:a16="http://schemas.microsoft.com/office/drawing/2014/main" id="{1C8A4E06-885D-E4B3-4A1C-E2843CAAB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r="75246"/>
          <a:stretch>
            <a:fillRect/>
          </a:stretch>
        </p:blipFill>
        <p:spPr bwMode="auto">
          <a:xfrm>
            <a:off x="-19050" y="0"/>
            <a:ext cx="166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Рисунок 9">
            <a:extLst>
              <a:ext uri="{FF2B5EF4-FFF2-40B4-BE49-F238E27FC236}">
                <a16:creationId xmlns:a16="http://schemas.microsoft.com/office/drawing/2014/main" id="{971A6A94-1F38-6836-9186-C8F099BB3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9" t="615"/>
          <a:stretch>
            <a:fillRect/>
          </a:stretch>
        </p:blipFill>
        <p:spPr bwMode="auto">
          <a:xfrm>
            <a:off x="6791325" y="1746250"/>
            <a:ext cx="31146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WordArt 9">
            <a:extLst>
              <a:ext uri="{FF2B5EF4-FFF2-40B4-BE49-F238E27FC236}">
                <a16:creationId xmlns:a16="http://schemas.microsoft.com/office/drawing/2014/main" id="{DAAA5DDF-BF36-EAEE-CEEA-3383CF789B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7600" y="850900"/>
            <a:ext cx="1116013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i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 panose="020B0604020202020204" pitchFamily="34" charset="0"/>
            </a:endParaRPr>
          </a:p>
        </p:txBody>
      </p:sp>
      <p:sp>
        <p:nvSpPr>
          <p:cNvPr id="27653" name="Прямоугольник 6">
            <a:extLst>
              <a:ext uri="{FF2B5EF4-FFF2-40B4-BE49-F238E27FC236}">
                <a16:creationId xmlns:a16="http://schemas.microsoft.com/office/drawing/2014/main" id="{134EA774-ABE0-2CAB-D6C1-CDC7614E5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138" y="2217738"/>
            <a:ext cx="71977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ПЕРВАЯ ЧЕТВЕРТЬ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«АҚЫНДАР АЙТЫСЫ», ПОСВЯЩЕННЫЙ ПРАЗДНОВАНИЮ ДНЯ РЕСПУБЛИКИ</a:t>
            </a:r>
          </a:p>
        </p:txBody>
      </p:sp>
      <p:pic>
        <p:nvPicPr>
          <p:cNvPr id="27654" name="Рисунок 1">
            <a:extLst>
              <a:ext uri="{FF2B5EF4-FFF2-40B4-BE49-F238E27FC236}">
                <a16:creationId xmlns:a16="http://schemas.microsoft.com/office/drawing/2014/main" id="{E893445B-EA85-DFDB-67BF-8EE495E48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652463"/>
            <a:ext cx="11398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041360-B514-535F-80A5-BF260C104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980" y="4302125"/>
            <a:ext cx="2652040" cy="1742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6" name="Прямоугольник 1">
            <a:extLst>
              <a:ext uri="{FF2B5EF4-FFF2-40B4-BE49-F238E27FC236}">
                <a16:creationId xmlns:a16="http://schemas.microsoft.com/office/drawing/2014/main" id="{B00E4C9D-6C8B-D718-0254-86570A99F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3533775"/>
            <a:ext cx="43291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#1ТОҚСАН#АҚЫНДАРАЙТЫСЫ#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8">
            <a:extLst>
              <a:ext uri="{FF2B5EF4-FFF2-40B4-BE49-F238E27FC236}">
                <a16:creationId xmlns:a16="http://schemas.microsoft.com/office/drawing/2014/main" id="{24701EF8-2AE2-9917-8B0B-B00CABDFC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1"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">
            <a:extLst>
              <a:ext uri="{FF2B5EF4-FFF2-40B4-BE49-F238E27FC236}">
                <a16:creationId xmlns:a16="http://schemas.microsoft.com/office/drawing/2014/main" id="{F7195F25-04EB-0639-744C-5A05CCACB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1243013"/>
            <a:ext cx="7192963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состязание акынов-импровизаторов, одно из богатых национальных наследий казахского народа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CB208AEA-B01D-1412-69DA-72B38CBAB3F5}"/>
              </a:ext>
            </a:extLst>
          </p:cNvPr>
          <p:cNvSpPr/>
          <p:nvPr/>
        </p:nvSpPr>
        <p:spPr>
          <a:xfrm>
            <a:off x="282575" y="1206500"/>
            <a:ext cx="2005013" cy="28051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АЙТЫС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32B52955-BC1A-401F-CE75-4BCFB0BDE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1882775"/>
            <a:ext cx="7192963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поэтический жанр казахской литературы и фольклора, популярный вид устного народного творчества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2A67CFE9-7251-F6FC-FA4F-815838611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4333875"/>
            <a:ext cx="7192963" cy="95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 айтыса — состязания акынов, напоминающие современные рэп-баттлы.</a:t>
            </a:r>
          </a:p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элемент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айтыса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состязание между двумя акынами в умении импровизировать и оригинально доносить свои мысли 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68588F7-B7BA-C554-1AA1-0D86B1625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5519738"/>
            <a:ext cx="9156700" cy="116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честь Дня Республики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традиционно во всех регионах Казахстана проводятся концерты, творческие конкурсы, спортивные состязания, патриотические, волонтерские и благотворительные акции, </a:t>
            </a: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айтысы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 из мероприятий, посвященных Дню Республики, является участие школьников и студенческой молодежи в Республиканских состязаниях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Ақындар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айтысы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2008 году искусство акынов-импровизаторов включено в список нематериального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наследия ЮНЕСКО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E3775620-5B60-A75A-DBBE-5A847F542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2524125"/>
            <a:ext cx="7212013" cy="738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публичное поэтическое состязание поэтов-импровизаторов на народных праздниках и ярмарках, исполняется под аккомпанемент домбры – струнного щипкового инструмента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BF6F831-5231-3843-DF1D-E4753399D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3494088"/>
            <a:ext cx="7212013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сердце и душа казахов</a:t>
            </a: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561070E5-BAAB-FD31-B4AF-DF84E8D66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341313"/>
            <a:ext cx="80899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Республики – это национальный праздник, призванный возвысить дух нашего народа и укрепить государственность страны</a:t>
            </a:r>
          </a:p>
        </p:txBody>
      </p:sp>
      <p:pic>
        <p:nvPicPr>
          <p:cNvPr id="28683" name="Рисунок 17">
            <a:extLst>
              <a:ext uri="{FF2B5EF4-FFF2-40B4-BE49-F238E27FC236}">
                <a16:creationId xmlns:a16="http://schemas.microsoft.com/office/drawing/2014/main" id="{9EA73D79-1C82-149E-5B1C-4A2BDCCD1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03213"/>
            <a:ext cx="1311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3FEC1CE-0A0A-5A57-8A81-DFE07068A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38" y="4233863"/>
            <a:ext cx="1727200" cy="1135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2">
            <a:extLst>
              <a:ext uri="{FF2B5EF4-FFF2-40B4-BE49-F238E27FC236}">
                <a16:creationId xmlns:a16="http://schemas.microsoft.com/office/drawing/2014/main" id="{D24031CB-4786-9332-BF77-891386449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1"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284B5E5-B45A-3913-A0AA-1945F2041E67}"/>
              </a:ext>
            </a:extLst>
          </p:cNvPr>
          <p:cNvGrpSpPr/>
          <p:nvPr/>
        </p:nvGrpSpPr>
        <p:grpSpPr>
          <a:xfrm>
            <a:off x="1219200" y="2612395"/>
            <a:ext cx="8318856" cy="805969"/>
            <a:chOff x="1141677" y="1051004"/>
            <a:chExt cx="7146048" cy="88969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" name="Скругленный прямоугольник 21">
              <a:extLst>
                <a:ext uri="{FF2B5EF4-FFF2-40B4-BE49-F238E27FC236}">
                  <a16:creationId xmlns:a16="http://schemas.microsoft.com/office/drawing/2014/main" id="{FCE2065B-2AE5-AD7F-EC08-E0ADD6C822F6}"/>
                </a:ext>
              </a:extLst>
            </p:cNvPr>
            <p:cNvSpPr/>
            <p:nvPr/>
          </p:nvSpPr>
          <p:spPr>
            <a:xfrm>
              <a:off x="1141677" y="1051004"/>
              <a:ext cx="7146048" cy="88969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>
              <a:extLst>
                <a:ext uri="{FF2B5EF4-FFF2-40B4-BE49-F238E27FC236}">
                  <a16:creationId xmlns:a16="http://schemas.microsoft.com/office/drawing/2014/main" id="{08DF520D-34A3-E420-6876-011FCD3E98C3}"/>
                </a:ext>
              </a:extLst>
            </p:cNvPr>
            <p:cNvSpPr/>
            <p:nvPr/>
          </p:nvSpPr>
          <p:spPr>
            <a:xfrm>
              <a:off x="1185116" y="1094443"/>
              <a:ext cx="7059170" cy="80281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9568" tIns="99568" rIns="99568" bIns="99568" spcCol="1270" anchor="ctr"/>
            <a:lstStyle/>
            <a:p>
              <a:pPr algn="just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«АҚЫНДАР АЙТЫСЫ» проводится в республике впервые и является уникальным событием в культурной жизни республики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700" name="Группа 9">
            <a:extLst>
              <a:ext uri="{FF2B5EF4-FFF2-40B4-BE49-F238E27FC236}">
                <a16:creationId xmlns:a16="http://schemas.microsoft.com/office/drawing/2014/main" id="{5D153D8A-8684-1C0A-5373-86C153876BD3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511550"/>
            <a:ext cx="8366125" cy="763588"/>
            <a:chOff x="1141677" y="2047459"/>
            <a:chExt cx="7146048" cy="889691"/>
          </a:xfrm>
        </p:grpSpPr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6280327E-38EF-623D-ADC1-9908DE182128}"/>
                </a:ext>
              </a:extLst>
            </p:cNvPr>
            <p:cNvSpPr/>
            <p:nvPr/>
          </p:nvSpPr>
          <p:spPr>
            <a:xfrm>
              <a:off x="1141677" y="2047459"/>
              <a:ext cx="7146048" cy="88969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6">
              <a:extLst>
                <a:ext uri="{FF2B5EF4-FFF2-40B4-BE49-F238E27FC236}">
                  <a16:creationId xmlns:a16="http://schemas.microsoft.com/office/drawing/2014/main" id="{6E25735B-A98E-DD7F-0390-C33B748505BB}"/>
                </a:ext>
              </a:extLst>
            </p:cNvPr>
            <p:cNvSpPr/>
            <p:nvPr/>
          </p:nvSpPr>
          <p:spPr>
            <a:xfrm>
              <a:off x="1214900" y="2090002"/>
              <a:ext cx="7059265" cy="8046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9568" tIns="99568" rIns="99568" bIns="99568" spcCol="1270" anchor="ctr"/>
            <a:lstStyle/>
            <a:p>
              <a:pPr algn="just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«АҚЫНДАР АЙТЫСЫ» – состязание в быстроте мышления, остроумии, демонстрация творческих достижений детей и молодежи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701" name="Группа 13">
            <a:extLst>
              <a:ext uri="{FF2B5EF4-FFF2-40B4-BE49-F238E27FC236}">
                <a16:creationId xmlns:a16="http://schemas.microsoft.com/office/drawing/2014/main" id="{08D1FAFB-2D18-9450-6ABC-927ADCADB3A2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4368800"/>
            <a:ext cx="8378825" cy="1295400"/>
            <a:chOff x="1141677" y="3043914"/>
            <a:chExt cx="7146048" cy="889691"/>
          </a:xfrm>
        </p:grpSpPr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CD0BF29F-C91D-00C3-BFA0-A294EC2D1271}"/>
                </a:ext>
              </a:extLst>
            </p:cNvPr>
            <p:cNvSpPr/>
            <p:nvPr/>
          </p:nvSpPr>
          <p:spPr>
            <a:xfrm>
              <a:off x="1141677" y="3043914"/>
              <a:ext cx="7146048" cy="88969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8">
              <a:extLst>
                <a:ext uri="{FF2B5EF4-FFF2-40B4-BE49-F238E27FC236}">
                  <a16:creationId xmlns:a16="http://schemas.microsoft.com/office/drawing/2014/main" id="{8C171317-27A7-0B4B-40AC-67A60760B19D}"/>
                </a:ext>
              </a:extLst>
            </p:cNvPr>
            <p:cNvSpPr/>
            <p:nvPr/>
          </p:nvSpPr>
          <p:spPr>
            <a:xfrm>
              <a:off x="1185003" y="3087526"/>
              <a:ext cx="7059396" cy="80246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9568" tIns="99568" rIns="99568" bIns="99568" spcCol="1270" anchor="ctr"/>
            <a:lstStyle/>
            <a:p>
              <a:pPr algn="just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«АҚЫНДАР АЙТЫСЫ» – широкомасштабная республиканская акция, которая объединит все организации образования нашей страны, позволит создать атмосферу праздника, сформировать чувства гордости и принадлежности к своей стране, своей малой родине, повысит интерес обучающихся к истории и культуре казахского народа, достойно продолжать традиции акынов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90FE5B5-5D10-87D3-72EA-4E0D1B8CAF0F}"/>
              </a:ext>
            </a:extLst>
          </p:cNvPr>
          <p:cNvGrpSpPr/>
          <p:nvPr/>
        </p:nvGrpSpPr>
        <p:grpSpPr>
          <a:xfrm>
            <a:off x="1219199" y="5888934"/>
            <a:ext cx="8435339" cy="716239"/>
            <a:chOff x="1141677" y="3983436"/>
            <a:chExt cx="7146048" cy="9466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83292D69-E89B-F77F-28B6-69EA4D75BDF9}"/>
                </a:ext>
              </a:extLst>
            </p:cNvPr>
            <p:cNvSpPr/>
            <p:nvPr/>
          </p:nvSpPr>
          <p:spPr>
            <a:xfrm>
              <a:off x="1141677" y="4040369"/>
              <a:ext cx="7146048" cy="88969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10">
              <a:extLst>
                <a:ext uri="{FF2B5EF4-FFF2-40B4-BE49-F238E27FC236}">
                  <a16:creationId xmlns:a16="http://schemas.microsoft.com/office/drawing/2014/main" id="{E3DF5771-2D00-57AF-78BB-B8DDB042B3EB}"/>
                </a:ext>
              </a:extLst>
            </p:cNvPr>
            <p:cNvSpPr/>
            <p:nvPr/>
          </p:nvSpPr>
          <p:spPr>
            <a:xfrm>
              <a:off x="1185116" y="3983436"/>
              <a:ext cx="7059170" cy="90318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9568" tIns="99568" rIns="99568" bIns="99568" spcCol="1270" anchor="ctr"/>
            <a:lstStyle/>
            <a:p>
              <a:pPr algn="just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«АҚЫНДАР АЙТЫСЫ» – форма художественно-эстетического развития, грандиозный шанс показать творческие достижения детей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 1">
            <a:extLst>
              <a:ext uri="{FF2B5EF4-FFF2-40B4-BE49-F238E27FC236}">
                <a16:creationId xmlns:a16="http://schemas.microsoft.com/office/drawing/2014/main" id="{44C50E3E-3AD2-0657-289B-6DD53BAE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03213"/>
            <a:ext cx="7054850" cy="954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всесторонняя популяризация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айтыса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национальной ценности казахского народа, бесценного наследия культуры через ораторское искусство, воспитание национального духа и патриотизма, чувства уважения к своему народу и его традициям, выявление талантливой творческой молодежи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84FDE303-F14C-DB6B-2671-A545411FCB4A}"/>
              </a:ext>
            </a:extLst>
          </p:cNvPr>
          <p:cNvSpPr/>
          <p:nvPr/>
        </p:nvSpPr>
        <p:spPr>
          <a:xfrm>
            <a:off x="261938" y="371475"/>
            <a:ext cx="2132012" cy="8524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kk-KZ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«Ақындар айтысы»: 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32E8CB6C-33BD-CA1C-D887-7205756F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1344613"/>
            <a:ext cx="7073900" cy="954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привитие интереса у детей и молодежи к музыкальной культуре казахского народа, формирование поэтических, исполнительских и вокальных навыков, привитие чувства любви к национальной культуре, повышение роли казахского языка, популяризация дружбы и единства народов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7907BF66-8D88-B863-8616-6FD89A6C74ED}"/>
              </a:ext>
            </a:extLst>
          </p:cNvPr>
          <p:cNvSpPr/>
          <p:nvPr/>
        </p:nvSpPr>
        <p:spPr>
          <a:xfrm>
            <a:off x="261938" y="1358900"/>
            <a:ext cx="2132012" cy="8842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«Ақындар айтысы»: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7" name="Рисунок 31">
            <a:extLst>
              <a:ext uri="{FF2B5EF4-FFF2-40B4-BE49-F238E27FC236}">
                <a16:creationId xmlns:a16="http://schemas.microsoft.com/office/drawing/2014/main" id="{10F3AB4B-B76A-1E8B-5A43-4DC7170E1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3" t="5779" r="30531"/>
          <a:stretch>
            <a:fillRect/>
          </a:stretch>
        </p:blipFill>
        <p:spPr bwMode="auto">
          <a:xfrm>
            <a:off x="61913" y="2862263"/>
            <a:ext cx="1044575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3">
            <a:extLst>
              <a:ext uri="{FF2B5EF4-FFF2-40B4-BE49-F238E27FC236}">
                <a16:creationId xmlns:a16="http://schemas.microsoft.com/office/drawing/2014/main" id="{73BE17A3-841E-5A63-E50C-5483C55F8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1"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88BDDA2-C639-8008-A74F-98E3A44AEABC}"/>
              </a:ext>
            </a:extLst>
          </p:cNvPr>
          <p:cNvGraphicFramePr/>
          <p:nvPr/>
        </p:nvGraphicFramePr>
        <p:xfrm>
          <a:off x="232454" y="4192092"/>
          <a:ext cx="9320213" cy="2360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33C80F8-445A-8F70-54B7-5E7357042E8A}"/>
              </a:ext>
            </a:extLst>
          </p:cNvPr>
          <p:cNvSpPr/>
          <p:nvPr/>
        </p:nvSpPr>
        <p:spPr>
          <a:xfrm>
            <a:off x="2678113" y="358775"/>
            <a:ext cx="2374900" cy="558800"/>
          </a:xfrm>
          <a:prstGeom prst="round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 проведения: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4A4EF06-2B69-7105-896A-7B17933E31E0}"/>
              </a:ext>
            </a:extLst>
          </p:cNvPr>
          <p:cNvSpPr/>
          <p:nvPr/>
        </p:nvSpPr>
        <p:spPr>
          <a:xfrm>
            <a:off x="331788" y="1355725"/>
            <a:ext cx="2279650" cy="1381125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Министерство просвещения Республики Казахстан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F7F49A0-0CEF-544F-AF4C-78E0192D40F2}"/>
              </a:ext>
            </a:extLst>
          </p:cNvPr>
          <p:cNvSpPr/>
          <p:nvPr/>
        </p:nvSpPr>
        <p:spPr>
          <a:xfrm>
            <a:off x="2733675" y="1370013"/>
            <a:ext cx="2263775" cy="1381125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kk-KZ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М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естные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исполнительные</a:t>
            </a:r>
          </a:p>
          <a:p>
            <a:pPr marL="0" indent="0" algn="ctr"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органы</a:t>
            </a:r>
            <a:endParaRPr lang="en-US" alt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2F708F0-C7A3-0A8F-A975-E194DC6C60A9}"/>
              </a:ext>
            </a:extLst>
          </p:cNvPr>
          <p:cNvCxnSpPr/>
          <p:nvPr/>
        </p:nvCxnSpPr>
        <p:spPr>
          <a:xfrm>
            <a:off x="1466850" y="889000"/>
            <a:ext cx="0" cy="396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1118548-52CE-5BBF-2148-4C5B90E4C272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>
            <a:off x="3865563" y="917575"/>
            <a:ext cx="0" cy="452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71137266-F692-048F-69E8-CFEC3D33CD1A}"/>
              </a:ext>
            </a:extLst>
          </p:cNvPr>
          <p:cNvSpPr/>
          <p:nvPr/>
        </p:nvSpPr>
        <p:spPr>
          <a:xfrm>
            <a:off x="5413375" y="376238"/>
            <a:ext cx="4095750" cy="550862"/>
          </a:xfrm>
          <a:prstGeom prst="round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 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A9F8D82-0438-6331-F4DD-2F5205579400}"/>
              </a:ext>
            </a:extLst>
          </p:cNvPr>
          <p:cNvCxnSpPr/>
          <p:nvPr/>
        </p:nvCxnSpPr>
        <p:spPr>
          <a:xfrm flipH="1">
            <a:off x="7502525" y="927100"/>
            <a:ext cx="4763" cy="42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48C3F29-B3AF-FD82-A04B-724E692343A5}"/>
              </a:ext>
            </a:extLst>
          </p:cNvPr>
          <p:cNvSpPr/>
          <p:nvPr/>
        </p:nvSpPr>
        <p:spPr>
          <a:xfrm>
            <a:off x="5241925" y="1382713"/>
            <a:ext cx="4554538" cy="1381125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обучающиеся организаций общего среднего, дополнительного, технического и профессионального образования</a:t>
            </a: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5DE47CDC-567A-6DA2-6A45-8943FB6FA73C}"/>
              </a:ext>
            </a:extLst>
          </p:cNvPr>
          <p:cNvSpPr/>
          <p:nvPr/>
        </p:nvSpPr>
        <p:spPr>
          <a:xfrm>
            <a:off x="2173288" y="3211513"/>
            <a:ext cx="5559425" cy="5603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Рекомендуемые темы для проведения «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Ақындар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айтысы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04D99DD-0A26-62AF-A412-B1D386417AFC}"/>
              </a:ext>
            </a:extLst>
          </p:cNvPr>
          <p:cNvSpPr/>
          <p:nvPr/>
        </p:nvSpPr>
        <p:spPr>
          <a:xfrm>
            <a:off x="8401843" y="4345259"/>
            <a:ext cx="786179" cy="786179"/>
          </a:xfrm>
          <a:prstGeom prst="ellipse">
            <a:avLst/>
          </a:prstGeom>
          <a:blipFill>
            <a:blip r:embed="rId8" cstate="print"/>
            <a:srcRect/>
            <a:stretch>
              <a:fillRect l="-25000" r="-25000"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9BF55AF3-3D34-9CEF-3769-A99BD0DB45D4}"/>
              </a:ext>
            </a:extLst>
          </p:cNvPr>
          <p:cNvSpPr/>
          <p:nvPr/>
        </p:nvSpPr>
        <p:spPr>
          <a:xfrm>
            <a:off x="152400" y="341313"/>
            <a:ext cx="2374900" cy="558800"/>
          </a:xfrm>
          <a:prstGeom prst="round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Координаторы проведения: 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32C60F5-737A-3891-9CE6-93C7266980E4}"/>
              </a:ext>
            </a:extLst>
          </p:cNvPr>
          <p:cNvSpPr/>
          <p:nvPr/>
        </p:nvSpPr>
        <p:spPr>
          <a:xfrm>
            <a:off x="6849127" y="4344123"/>
            <a:ext cx="786179" cy="786179"/>
          </a:xfrm>
          <a:prstGeom prst="ellipse">
            <a:avLst/>
          </a:prstGeom>
          <a:blipFill>
            <a:blip r:embed="rId8" cstate="print"/>
            <a:srcRect/>
            <a:stretch>
              <a:fillRect l="-25000" r="-25000"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313984F-F9C8-724F-3270-79C8B28C17C5}"/>
              </a:ext>
            </a:extLst>
          </p:cNvPr>
          <p:cNvSpPr/>
          <p:nvPr/>
        </p:nvSpPr>
        <p:spPr>
          <a:xfrm>
            <a:off x="5285467" y="4344122"/>
            <a:ext cx="786179" cy="786179"/>
          </a:xfrm>
          <a:prstGeom prst="ellipse">
            <a:avLst/>
          </a:prstGeom>
          <a:blipFill>
            <a:blip r:embed="rId8" cstate="print"/>
            <a:srcRect/>
            <a:stretch>
              <a:fillRect l="-25000" r="-25000"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1">
            <a:extLst>
              <a:ext uri="{FF2B5EF4-FFF2-40B4-BE49-F238E27FC236}">
                <a16:creationId xmlns:a16="http://schemas.microsoft.com/office/drawing/2014/main" id="{AB195C5A-D5A6-4139-7CED-C81048417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1"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0BC26C5-7C97-93CF-26E7-9E2F1C1E23E2}"/>
              </a:ext>
            </a:extLst>
          </p:cNvPr>
          <p:cNvSpPr/>
          <p:nvPr/>
        </p:nvSpPr>
        <p:spPr>
          <a:xfrm>
            <a:off x="3338513" y="280988"/>
            <a:ext cx="6419850" cy="76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общего среднего, дополнительного, технического и профессионального образования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населенных пунктов республики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1DDE9BC7-F2AA-5FC7-47CC-531C8A548D2F}"/>
              </a:ext>
            </a:extLst>
          </p:cNvPr>
          <p:cNvSpPr/>
          <p:nvPr/>
        </p:nvSpPr>
        <p:spPr>
          <a:xfrm>
            <a:off x="441325" y="3698875"/>
            <a:ext cx="4037013" cy="4651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Реквизиты «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Ақындар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айтысы»: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D2E102B0-5471-C12A-C4E4-9C2873D6CC8C}"/>
              </a:ext>
            </a:extLst>
          </p:cNvPr>
          <p:cNvGraphicFramePr/>
          <p:nvPr/>
        </p:nvGraphicFramePr>
        <p:xfrm>
          <a:off x="249583" y="1184423"/>
          <a:ext cx="9406834" cy="231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43AD52AD-AF1D-F111-C2B8-3B97B5F69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6178550"/>
            <a:ext cx="9604375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освещение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айтыса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предполагает позитивное освещение в средствах массовой информации и в социальных сетях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7B98629-A941-7DFE-1F69-FA7D91E06C47}"/>
              </a:ext>
            </a:extLst>
          </p:cNvPr>
          <p:cNvSpPr/>
          <p:nvPr/>
        </p:nvSpPr>
        <p:spPr>
          <a:xfrm>
            <a:off x="123825" y="280988"/>
            <a:ext cx="3092450" cy="750887"/>
          </a:xfrm>
          <a:prstGeom prst="round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 </a:t>
            </a:r>
          </a:p>
          <a:p>
            <a:pPr algn="ctr">
              <a:defRPr/>
            </a:pP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«Ақындар айтысы»: 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4F40FB9-08E3-CDB3-AF43-A4EC42D629C4}"/>
              </a:ext>
            </a:extLst>
          </p:cNvPr>
          <p:cNvSpPr/>
          <p:nvPr/>
        </p:nvSpPr>
        <p:spPr>
          <a:xfrm>
            <a:off x="4967288" y="3686175"/>
            <a:ext cx="4673600" cy="4651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Ақындар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айтысы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проводится в два круга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3CCB65E2-A1BE-25DD-ABE8-0C5075CBF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03725"/>
            <a:ext cx="4821238" cy="522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круг –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отборочные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айтысы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между обучающимися разных классов. 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B3A87499-6906-0EE9-51D2-0860187E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5788025"/>
            <a:ext cx="4805363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Отборочные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айтысы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состоят из раундов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2D4C016-D590-CF40-16FD-CDD6DA0FD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38" y="4986338"/>
            <a:ext cx="4813300" cy="739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тур –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полуфинале состязаются победители первого круга за участие в  школьном финале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65CBE037-C8D4-F470-6AF6-AE1672D96BE6}"/>
              </a:ext>
            </a:extLst>
          </p:cNvPr>
          <p:cNvSpPr/>
          <p:nvPr/>
        </p:nvSpPr>
        <p:spPr>
          <a:xfrm>
            <a:off x="187325" y="4286250"/>
            <a:ext cx="4633913" cy="17589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57" name="Рисунок 11">
            <a:extLst>
              <a:ext uri="{FF2B5EF4-FFF2-40B4-BE49-F238E27FC236}">
                <a16:creationId xmlns:a16="http://schemas.microsoft.com/office/drawing/2014/main" id="{FCE1DE53-4511-E0BA-0774-9DB8CD530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249">
            <a:off x="404813" y="4421188"/>
            <a:ext cx="8239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Рисунок 12">
            <a:extLst>
              <a:ext uri="{FF2B5EF4-FFF2-40B4-BE49-F238E27FC236}">
                <a16:creationId xmlns:a16="http://schemas.microsoft.com/office/drawing/2014/main" id="{983764FD-E409-9A5B-0B4F-D4B518B774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541838"/>
            <a:ext cx="121126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Прямоугольник 18">
            <a:extLst>
              <a:ext uri="{FF2B5EF4-FFF2-40B4-BE49-F238E27FC236}">
                <a16:creationId xmlns:a16="http://schemas.microsoft.com/office/drawing/2014/main" id="{F2BA40F2-5D71-038C-C2FB-7F0DA1A5C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4549775"/>
            <a:ext cx="15827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en-US" sz="1600" b="1">
                <a:solidFill>
                  <a:srgbClr val="002060"/>
                </a:solidFill>
                <a:latin typeface="Arial" panose="020B0604020202020204" pitchFamily="34" charset="0"/>
              </a:rPr>
              <a:t>Домбра</a:t>
            </a:r>
            <a:endParaRPr lang="ru-RU" altLang="en-US" sz="16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1760" name="Прямоугольник 19">
            <a:extLst>
              <a:ext uri="{FF2B5EF4-FFF2-40B4-BE49-F238E27FC236}">
                <a16:creationId xmlns:a16="http://schemas.microsoft.com/office/drawing/2014/main" id="{B3C55A93-44D0-AF9A-F40D-EEE425515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5129213"/>
            <a:ext cx="2954337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en-US" sz="1600" b="1">
                <a:solidFill>
                  <a:srgbClr val="002060"/>
                </a:solidFill>
                <a:latin typeface="Arial" panose="020B0604020202020204" pitchFamily="34" charset="0"/>
              </a:rPr>
              <a:t>Национальные </a:t>
            </a:r>
          </a:p>
          <a:p>
            <a:pPr algn="ctr">
              <a:lnSpc>
                <a:spcPct val="115000"/>
              </a:lnSpc>
            </a:pPr>
            <a:r>
              <a:rPr lang="kk-KZ" altLang="en-US" sz="1600" b="1">
                <a:solidFill>
                  <a:srgbClr val="002060"/>
                </a:solidFill>
                <a:latin typeface="Arial" panose="020B0604020202020204" pitchFamily="34" charset="0"/>
              </a:rPr>
              <a:t>Костюмы участников</a:t>
            </a:r>
            <a:endParaRPr lang="ru-RU" altLang="en-US" sz="16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BE1807-9236-D351-901A-8B9BD42E77E1}"/>
              </a:ext>
            </a:extLst>
          </p:cNvPr>
          <p:cNvCxnSpPr/>
          <p:nvPr/>
        </p:nvCxnSpPr>
        <p:spPr>
          <a:xfrm>
            <a:off x="2590800" y="5002213"/>
            <a:ext cx="2187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0">
            <a:extLst>
              <a:ext uri="{FF2B5EF4-FFF2-40B4-BE49-F238E27FC236}">
                <a16:creationId xmlns:a16="http://schemas.microsoft.com/office/drawing/2014/main" id="{7EF773D8-3136-D0AE-0DBE-A3B8BAD8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r="75246"/>
          <a:stretch>
            <a:fillRect/>
          </a:stretch>
        </p:blipFill>
        <p:spPr bwMode="auto">
          <a:xfrm>
            <a:off x="-19050" y="0"/>
            <a:ext cx="166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9">
            <a:extLst>
              <a:ext uri="{FF2B5EF4-FFF2-40B4-BE49-F238E27FC236}">
                <a16:creationId xmlns:a16="http://schemas.microsoft.com/office/drawing/2014/main" id="{449281FF-9F46-2E97-C345-FF38FF392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9" t="615"/>
          <a:stretch>
            <a:fillRect/>
          </a:stretch>
        </p:blipFill>
        <p:spPr bwMode="auto">
          <a:xfrm>
            <a:off x="6791325" y="1746250"/>
            <a:ext cx="31146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WordArt 9">
            <a:extLst>
              <a:ext uri="{FF2B5EF4-FFF2-40B4-BE49-F238E27FC236}">
                <a16:creationId xmlns:a16="http://schemas.microsoft.com/office/drawing/2014/main" id="{FBBE21A7-519D-B4BD-108A-3465A1FECE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7600" y="850900"/>
            <a:ext cx="1116013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i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 panose="020B0604020202020204" pitchFamily="34" charset="0"/>
            </a:endParaRPr>
          </a:p>
        </p:txBody>
      </p:sp>
      <p:sp>
        <p:nvSpPr>
          <p:cNvPr id="32773" name="Прямоугольник 6">
            <a:extLst>
              <a:ext uri="{FF2B5EF4-FFF2-40B4-BE49-F238E27FC236}">
                <a16:creationId xmlns:a16="http://schemas.microsoft.com/office/drawing/2014/main" id="{7244EF5D-C138-7E66-8A1E-B900BCCC6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138" y="2246313"/>
            <a:ext cx="7197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ВТОРАЯ ЧЕТВЕРТЬ  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РЕСПУБЛИКАНСКАЯ ОЛИМПИАДА «АЛТЫН САҚА»</a:t>
            </a:r>
          </a:p>
        </p:txBody>
      </p:sp>
      <p:pic>
        <p:nvPicPr>
          <p:cNvPr id="32774" name="Рисунок 1">
            <a:extLst>
              <a:ext uri="{FF2B5EF4-FFF2-40B4-BE49-F238E27FC236}">
                <a16:creationId xmlns:a16="http://schemas.microsoft.com/office/drawing/2014/main" id="{E5940290-D267-14BD-91D0-4DBD0B4B9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652463"/>
            <a:ext cx="11398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Рисунок 2">
            <a:extLst>
              <a:ext uri="{FF2B5EF4-FFF2-40B4-BE49-F238E27FC236}">
                <a16:creationId xmlns:a16="http://schemas.microsoft.com/office/drawing/2014/main" id="{D38BE83A-EDB4-E4C5-DA6D-1CC4D0152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5910" r="12897"/>
          <a:stretch>
            <a:fillRect/>
          </a:stretch>
        </p:blipFill>
        <p:spPr bwMode="auto">
          <a:xfrm>
            <a:off x="3729038" y="4302125"/>
            <a:ext cx="265747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Прямоугольник 7">
            <a:extLst>
              <a:ext uri="{FF2B5EF4-FFF2-40B4-BE49-F238E27FC236}">
                <a16:creationId xmlns:a16="http://schemas.microsoft.com/office/drawing/2014/main" id="{940E0772-3530-C696-BF56-3195D1112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3708400"/>
            <a:ext cx="34845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#2ТОҚСАН#АЛТЫНСАҚА#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8">
            <a:extLst>
              <a:ext uri="{FF2B5EF4-FFF2-40B4-BE49-F238E27FC236}">
                <a16:creationId xmlns:a16="http://schemas.microsoft.com/office/drawing/2014/main" id="{89DF5E8A-E257-0B4A-B699-5C33547E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1"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">
            <a:extLst>
              <a:ext uri="{FF2B5EF4-FFF2-40B4-BE49-F238E27FC236}">
                <a16:creationId xmlns:a16="http://schemas.microsoft.com/office/drawing/2014/main" id="{F1316384-F413-4DDF-9928-15478B67B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371475"/>
            <a:ext cx="7040563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историческое наследие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закрепленное вековым опытом и жизнью многих людей, память народа, связывающая прошлое и настоящее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C64EFF41-874D-0F73-C2CB-CB43BA360F05}"/>
              </a:ext>
            </a:extLst>
          </p:cNvPr>
          <p:cNvSpPr/>
          <p:nvPr/>
        </p:nvSpPr>
        <p:spPr>
          <a:xfrm>
            <a:off x="77788" y="293688"/>
            <a:ext cx="2538412" cy="28892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игры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C6EF69A9-08AE-E7F1-E6D2-E69B3B5BC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1041400"/>
            <a:ext cx="7040563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исторически сложившееся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явление, самостоятельный вид деятельности, свойственное человеку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26561C80-79FB-4776-4526-95AB5969E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1746250"/>
            <a:ext cx="7059613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средство самопознания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отдыха, развлечения, физическое и социальное воспитание с помощью спорта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E8929BD1-ED93-EACE-E5A9-74F20B54D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2444750"/>
            <a:ext cx="7059613" cy="738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культурный элемент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развивается параллельно с культурой, удовлетворяя потребности детей в отдыхе, развитии физических и духовных сил, также служат средством воспитания</a:t>
            </a:r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2E1499DF-80EF-AEA2-2E1E-63E031A686D1}"/>
              </a:ext>
            </a:extLst>
          </p:cNvPr>
          <p:cNvGraphicFramePr/>
          <p:nvPr/>
        </p:nvGraphicFramePr>
        <p:xfrm>
          <a:off x="197219" y="4514172"/>
          <a:ext cx="9511562" cy="135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6B0CCD83-9896-3AEB-F809-F318E1053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3386138"/>
            <a:ext cx="7116763" cy="954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проводится впервые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и является уникальным событием в спортивной жизни страны</a:t>
            </a:r>
          </a:p>
          <a:p>
            <a:pPr algn="just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широкомасштабная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республиканская акция, прекрасная возможность показать творческие достижения детей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C4B17080-36D7-9EE5-A08F-1CC9A0B192D3}"/>
              </a:ext>
            </a:extLst>
          </p:cNvPr>
          <p:cNvSpPr/>
          <p:nvPr/>
        </p:nvSpPr>
        <p:spPr>
          <a:xfrm>
            <a:off x="136525" y="3357563"/>
            <a:ext cx="2420938" cy="9826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Олимпиада «Алтын сақа»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FF31EF95-DFC5-D1E3-9D1B-306E4FA53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6078538"/>
            <a:ext cx="944245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Казахская традиционная игра в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асыки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включена в список нематериального культурного наследия ЮНЕСКО 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4401</TotalTime>
  <Words>1855</Words>
  <Application>Microsoft Office PowerPoint</Application>
  <PresentationFormat>Лист A4 (210x297 мм)</PresentationFormat>
  <Paragraphs>194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HDOfficeLightV0</vt:lpstr>
      <vt:lpstr>1_HDOfficeLightV0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 учебно-методический центр дополнительного образования</dc:title>
  <dc:creator>Arman Kalibekuly</dc:creator>
  <cp:lastModifiedBy>77772338969</cp:lastModifiedBy>
  <cp:revision>478</cp:revision>
  <cp:lastPrinted>2016-07-28T03:56:42Z</cp:lastPrinted>
  <dcterms:created xsi:type="dcterms:W3CDTF">2014-06-19T08:49:26Z</dcterms:created>
  <dcterms:modified xsi:type="dcterms:W3CDTF">2023-04-18T03:43:56Z</dcterms:modified>
</cp:coreProperties>
</file>