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7" r:id="rId5"/>
    <p:sldId id="649" r:id="rId6"/>
    <p:sldId id="642" r:id="rId7"/>
    <p:sldId id="641" r:id="rId8"/>
    <p:sldId id="650" r:id="rId9"/>
    <p:sldId id="651" r:id="rId10"/>
    <p:sldId id="652" r:id="rId11"/>
    <p:sldId id="362" r:id="rId12"/>
    <p:sldId id="653" r:id="rId13"/>
    <p:sldId id="1097" r:id="rId14"/>
    <p:sldId id="370" r:id="rId15"/>
    <p:sldId id="353" r:id="rId16"/>
    <p:sldId id="342" r:id="rId17"/>
    <p:sldId id="361" r:id="rId18"/>
    <p:sldId id="1099" r:id="rId19"/>
    <p:sldId id="344" r:id="rId20"/>
    <p:sldId id="109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4EFAC-C8FF-F933-8E96-C3E059CD04CD}" v="1654" dt="2022-09-27T13:48:00.604"/>
    <p1510:client id="{166DD0C0-ECD8-1E7D-43F8-67C2D736AD64}" v="7" dt="2022-09-27T03:26:08.305"/>
    <p1510:client id="{1D9DFA8C-C24F-4051-85AD-539C509DDCE9}" v="5" vWet="9" dt="2022-09-27T03:12:58.994"/>
    <p1510:client id="{2BDF0623-91F7-41B3-CDB5-1F33EAF4C317}" v="34" dt="2022-09-27T11:50:42.337"/>
    <p1510:client id="{AF5F64FB-7D2C-FE32-79DF-DA2751FBEE11}" v="112" dt="2022-09-27T17:41:18.722"/>
    <p1510:client id="{CA8CB1AC-FF4E-4471-A925-4D16007BD611}" v="280" vWet="282" dt="2022-09-27T17:39:38.319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ya Karbayeva" userId="S::galiya.karbayeva@iac.kz::ab2d2e77-99a8-4b27-ae45-e612d47eb47d" providerId="AD" clId="Web-{AF5F64FB-7D2C-FE32-79DF-DA2751FBEE11}"/>
    <pc:docChg chg="modSld">
      <pc:chgData name="Galiya Karbayeva" userId="S::galiya.karbayeva@iac.kz::ab2d2e77-99a8-4b27-ae45-e612d47eb47d" providerId="AD" clId="Web-{AF5F64FB-7D2C-FE32-79DF-DA2751FBEE11}" dt="2022-09-27T17:41:16.019" v="109" actId="20577"/>
      <pc:docMkLst>
        <pc:docMk/>
      </pc:docMkLst>
      <pc:sldChg chg="modSp">
        <pc:chgData name="Galiya Karbayeva" userId="S::galiya.karbayeva@iac.kz::ab2d2e77-99a8-4b27-ae45-e612d47eb47d" providerId="AD" clId="Web-{AF5F64FB-7D2C-FE32-79DF-DA2751FBEE11}" dt="2022-09-27T17:41:16.019" v="109" actId="20577"/>
        <pc:sldMkLst>
          <pc:docMk/>
          <pc:sldMk cId="851877510" sldId="1099"/>
        </pc:sldMkLst>
        <pc:spChg chg="mod">
          <ac:chgData name="Galiya Karbayeva" userId="S::galiya.karbayeva@iac.kz::ab2d2e77-99a8-4b27-ae45-e612d47eb47d" providerId="AD" clId="Web-{AF5F64FB-7D2C-FE32-79DF-DA2751FBEE11}" dt="2022-09-27T17:41:16.019" v="109" actId="20577"/>
          <ac:spMkLst>
            <pc:docMk/>
            <pc:sldMk cId="851877510" sldId="1099"/>
            <ac:spMk id="4" creationId="{00000000-0000-0000-0000-000000000000}"/>
          </ac:spMkLst>
        </pc:spChg>
        <pc:picChg chg="mod">
          <ac:chgData name="Galiya Karbayeva" userId="S::galiya.karbayeva@iac.kz::ab2d2e77-99a8-4b27-ae45-e612d47eb47d" providerId="AD" clId="Web-{AF5F64FB-7D2C-FE32-79DF-DA2751FBEE11}" dt="2022-09-27T17:40:59.675" v="108" actId="14100"/>
          <ac:picMkLst>
            <pc:docMk/>
            <pc:sldMk cId="851877510" sldId="1099"/>
            <ac:picMk id="7" creationId="{A0A55F72-FF6C-465C-B981-954EB3DF5891}"/>
          </ac:picMkLst>
        </pc:picChg>
      </pc:sldChg>
    </pc:docChg>
  </pc:docChgLst>
  <pc:docChgLst>
    <pc:chgData name="Galiya Karbayeva" userId="S::galiya.karbayeva@iac.kz::ab2d2e77-99a8-4b27-ae45-e612d47eb47d" providerId="AD" clId="Web-{166DD0C0-ECD8-1E7D-43F8-67C2D736AD64}"/>
    <pc:docChg chg="modSld">
      <pc:chgData name="Galiya Karbayeva" userId="S::galiya.karbayeva@iac.kz::ab2d2e77-99a8-4b27-ae45-e612d47eb47d" providerId="AD" clId="Web-{166DD0C0-ECD8-1E7D-43F8-67C2D736AD64}" dt="2022-09-27T03:26:07.320" v="5" actId="20577"/>
      <pc:docMkLst>
        <pc:docMk/>
      </pc:docMkLst>
      <pc:sldChg chg="modSp">
        <pc:chgData name="Galiya Karbayeva" userId="S::galiya.karbayeva@iac.kz::ab2d2e77-99a8-4b27-ae45-e612d47eb47d" providerId="AD" clId="Web-{166DD0C0-ECD8-1E7D-43F8-67C2D736AD64}" dt="2022-09-27T03:13:13.956" v="3" actId="1076"/>
        <pc:sldMkLst>
          <pc:docMk/>
          <pc:sldMk cId="3680139614" sldId="267"/>
        </pc:sldMkLst>
        <pc:picChg chg="mod">
          <ac:chgData name="Galiya Karbayeva" userId="S::galiya.karbayeva@iac.kz::ab2d2e77-99a8-4b27-ae45-e612d47eb47d" providerId="AD" clId="Web-{166DD0C0-ECD8-1E7D-43F8-67C2D736AD64}" dt="2022-09-27T03:13:04.144" v="1" actId="1076"/>
          <ac:picMkLst>
            <pc:docMk/>
            <pc:sldMk cId="3680139614" sldId="267"/>
            <ac:picMk id="2" creationId="{37BC0CD6-9FEC-7D55-5411-AA93358D764A}"/>
          </ac:picMkLst>
        </pc:picChg>
        <pc:picChg chg="mod">
          <ac:chgData name="Galiya Karbayeva" userId="S::galiya.karbayeva@iac.kz::ab2d2e77-99a8-4b27-ae45-e612d47eb47d" providerId="AD" clId="Web-{166DD0C0-ECD8-1E7D-43F8-67C2D736AD64}" dt="2022-09-27T03:13:08.331" v="2" actId="1076"/>
          <ac:picMkLst>
            <pc:docMk/>
            <pc:sldMk cId="3680139614" sldId="267"/>
            <ac:picMk id="3" creationId="{AFCC7252-1F91-4B6D-BC50-0F6463645CE5}"/>
          </ac:picMkLst>
        </pc:picChg>
        <pc:picChg chg="mod">
          <ac:chgData name="Galiya Karbayeva" userId="S::galiya.karbayeva@iac.kz::ab2d2e77-99a8-4b27-ae45-e612d47eb47d" providerId="AD" clId="Web-{166DD0C0-ECD8-1E7D-43F8-67C2D736AD64}" dt="2022-09-27T03:13:13.956" v="3" actId="1076"/>
          <ac:picMkLst>
            <pc:docMk/>
            <pc:sldMk cId="3680139614" sldId="267"/>
            <ac:picMk id="4" creationId="{701B2F6E-D836-4FCD-B1FC-E105234CB19E}"/>
          </ac:picMkLst>
        </pc:picChg>
        <pc:picChg chg="mod">
          <ac:chgData name="Galiya Karbayeva" userId="S::galiya.karbayeva@iac.kz::ab2d2e77-99a8-4b27-ae45-e612d47eb47d" providerId="AD" clId="Web-{166DD0C0-ECD8-1E7D-43F8-67C2D736AD64}" dt="2022-09-27T03:12:57.613" v="0" actId="1076"/>
          <ac:picMkLst>
            <pc:docMk/>
            <pc:sldMk cId="3680139614" sldId="267"/>
            <ac:picMk id="6" creationId="{CC9C6F6F-66EF-43AF-A479-EF1A49F5E6AE}"/>
          </ac:picMkLst>
        </pc:picChg>
      </pc:sldChg>
      <pc:sldChg chg="modSp">
        <pc:chgData name="Galiya Karbayeva" userId="S::galiya.karbayeva@iac.kz::ab2d2e77-99a8-4b27-ae45-e612d47eb47d" providerId="AD" clId="Web-{166DD0C0-ECD8-1E7D-43F8-67C2D736AD64}" dt="2022-09-27T03:26:07.320" v="5" actId="20577"/>
        <pc:sldMkLst>
          <pc:docMk/>
          <pc:sldMk cId="1958549501" sldId="641"/>
        </pc:sldMkLst>
        <pc:spChg chg="mod">
          <ac:chgData name="Galiya Karbayeva" userId="S::galiya.karbayeva@iac.kz::ab2d2e77-99a8-4b27-ae45-e612d47eb47d" providerId="AD" clId="Web-{166DD0C0-ECD8-1E7D-43F8-67C2D736AD64}" dt="2022-09-27T03:26:07.320" v="5" actId="20577"/>
          <ac:spMkLst>
            <pc:docMk/>
            <pc:sldMk cId="1958549501" sldId="641"/>
            <ac:spMk id="4" creationId="{F4AB2295-B7AF-7C9B-C3F6-FE37BDD131EE}"/>
          </ac:spMkLst>
        </pc:spChg>
      </pc:sldChg>
    </pc:docChg>
  </pc:docChgLst>
  <pc:docChgLst>
    <pc:chgData name="Galiya Karbayeva" userId="ab2d2e77-99a8-4b27-ae45-e612d47eb47d" providerId="ADAL" clId="{BCE0F04E-62FD-426B-97F0-44053F8A1369}"/>
    <pc:docChg chg="addSld delSld modSld">
      <pc:chgData name="Galiya Karbayeva" userId="ab2d2e77-99a8-4b27-ae45-e612d47eb47d" providerId="ADAL" clId="{BCE0F04E-62FD-426B-97F0-44053F8A1369}" dt="2022-09-20T16:10:25.759" v="1" actId="47"/>
      <pc:docMkLst>
        <pc:docMk/>
      </pc:docMkLst>
      <pc:sldChg chg="del">
        <pc:chgData name="Galiya Karbayeva" userId="ab2d2e77-99a8-4b27-ae45-e612d47eb47d" providerId="ADAL" clId="{BCE0F04E-62FD-426B-97F0-44053F8A1369}" dt="2022-09-20T16:10:25.759" v="1" actId="47"/>
        <pc:sldMkLst>
          <pc:docMk/>
          <pc:sldMk cId="1351651579" sldId="256"/>
        </pc:sldMkLst>
      </pc:sldChg>
      <pc:sldChg chg="add">
        <pc:chgData name="Galiya Karbayeva" userId="ab2d2e77-99a8-4b27-ae45-e612d47eb47d" providerId="ADAL" clId="{BCE0F04E-62FD-426B-97F0-44053F8A1369}" dt="2022-09-20T16:10:18.976" v="0"/>
        <pc:sldMkLst>
          <pc:docMk/>
          <pc:sldMk cId="4045209254" sldId="642"/>
        </pc:sldMkLst>
      </pc:sldChg>
      <pc:sldChg chg="add">
        <pc:chgData name="Galiya Karbayeva" userId="ab2d2e77-99a8-4b27-ae45-e612d47eb47d" providerId="ADAL" clId="{BCE0F04E-62FD-426B-97F0-44053F8A1369}" dt="2022-09-20T16:10:18.976" v="0"/>
        <pc:sldMkLst>
          <pc:docMk/>
          <pc:sldMk cId="2498588807" sldId="643"/>
        </pc:sldMkLst>
      </pc:sldChg>
      <pc:sldChg chg="add">
        <pc:chgData name="Galiya Karbayeva" userId="ab2d2e77-99a8-4b27-ae45-e612d47eb47d" providerId="ADAL" clId="{BCE0F04E-62FD-426B-97F0-44053F8A1369}" dt="2022-09-20T16:10:18.976" v="0"/>
        <pc:sldMkLst>
          <pc:docMk/>
          <pc:sldMk cId="2989182097" sldId="645"/>
        </pc:sldMkLst>
      </pc:sldChg>
      <pc:sldChg chg="add setBg">
        <pc:chgData name="Galiya Karbayeva" userId="ab2d2e77-99a8-4b27-ae45-e612d47eb47d" providerId="ADAL" clId="{BCE0F04E-62FD-426B-97F0-44053F8A1369}" dt="2022-09-20T16:10:18.976" v="0"/>
        <pc:sldMkLst>
          <pc:docMk/>
          <pc:sldMk cId="3312593757" sldId="647"/>
        </pc:sldMkLst>
      </pc:sldChg>
      <pc:sldChg chg="add">
        <pc:chgData name="Galiya Karbayeva" userId="ab2d2e77-99a8-4b27-ae45-e612d47eb47d" providerId="ADAL" clId="{BCE0F04E-62FD-426B-97F0-44053F8A1369}" dt="2022-09-20T16:10:18.976" v="0"/>
        <pc:sldMkLst>
          <pc:docMk/>
          <pc:sldMk cId="92370775" sldId="648"/>
        </pc:sldMkLst>
      </pc:sldChg>
    </pc:docChg>
  </pc:docChgLst>
  <pc:docChgLst>
    <pc:chgData clId="Web-{E82608A2-68E1-4750-B218-BBC3A3AA5132}"/>
    <pc:docChg chg="modSld">
      <pc:chgData name="" userId="" providerId="" clId="Web-{E82608A2-68E1-4750-B218-BBC3A3AA5132}" dt="2022-09-20T16:09:22.169" v="0"/>
      <pc:docMkLst>
        <pc:docMk/>
      </pc:docMkLst>
      <pc:sldChg chg="delSp">
        <pc:chgData name="" userId="" providerId="" clId="Web-{E82608A2-68E1-4750-B218-BBC3A3AA5132}" dt="2022-09-20T16:09:22.169" v="0"/>
        <pc:sldMkLst>
          <pc:docMk/>
          <pc:sldMk cId="1351651579" sldId="256"/>
        </pc:sldMkLst>
        <pc:spChg chg="del">
          <ac:chgData name="" userId="" providerId="" clId="Web-{E82608A2-68E1-4750-B218-BBC3A3AA5132}" dt="2022-09-20T16:09:22.169" v="0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Galiya Karbayeva" userId="ab2d2e77-99a8-4b27-ae45-e612d47eb47d" providerId="ADAL" clId="{1D9DFA8C-C24F-4051-85AD-539C509DDCE9}"/>
    <pc:docChg chg="custSel addSld delSld modSld sldOrd">
      <pc:chgData name="Galiya Karbayeva" userId="ab2d2e77-99a8-4b27-ae45-e612d47eb47d" providerId="ADAL" clId="{1D9DFA8C-C24F-4051-85AD-539C509DDCE9}" dt="2022-09-26T13:52:46.181" v="143"/>
      <pc:docMkLst>
        <pc:docMk/>
      </pc:docMkLst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2493076948" sldId="256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1739486041" sldId="257"/>
        </pc:sldMkLst>
      </pc:sldChg>
      <pc:sldChg chg="addSp modSp add mod">
        <pc:chgData name="Galiya Karbayeva" userId="ab2d2e77-99a8-4b27-ae45-e612d47eb47d" providerId="ADAL" clId="{1D9DFA8C-C24F-4051-85AD-539C509DDCE9}" dt="2022-09-26T13:46:23.198" v="138" actId="20577"/>
        <pc:sldMkLst>
          <pc:docMk/>
          <pc:sldMk cId="3680139614" sldId="267"/>
        </pc:sldMkLst>
        <pc:spChg chg="mod">
          <ac:chgData name="Galiya Karbayeva" userId="ab2d2e77-99a8-4b27-ae45-e612d47eb47d" providerId="ADAL" clId="{1D9DFA8C-C24F-4051-85AD-539C509DDCE9}" dt="2022-09-26T13:46:23.198" v="138" actId="20577"/>
          <ac:spMkLst>
            <pc:docMk/>
            <pc:sldMk cId="3680139614" sldId="267"/>
            <ac:spMk id="5" creationId="{B2939F3A-5D07-4C89-8C70-D2C76D7A1D76}"/>
          </ac:spMkLst>
        </pc:spChg>
        <pc:spChg chg="add mod">
          <ac:chgData name="Galiya Karbayeva" userId="ab2d2e77-99a8-4b27-ae45-e612d47eb47d" providerId="ADAL" clId="{1D9DFA8C-C24F-4051-85AD-539C509DDCE9}" dt="2022-09-26T13:44:58.533" v="112" actId="1076"/>
          <ac:spMkLst>
            <pc:docMk/>
            <pc:sldMk cId="3680139614" sldId="267"/>
            <ac:spMk id="7" creationId="{DA219338-71A6-A009-9777-84F1D2BC7682}"/>
          </ac:spMkLst>
        </pc:spChg>
        <pc:picChg chg="add mod">
          <ac:chgData name="Galiya Karbayeva" userId="ab2d2e77-99a8-4b27-ae45-e612d47eb47d" providerId="ADAL" clId="{1D9DFA8C-C24F-4051-85AD-539C509DDCE9}" dt="2022-09-26T13:43:07.437" v="88" actId="1076"/>
          <ac:picMkLst>
            <pc:docMk/>
            <pc:sldMk cId="3680139614" sldId="267"/>
            <ac:picMk id="2" creationId="{37BC0CD6-9FEC-7D55-5411-AA93358D764A}"/>
          </ac:picMkLst>
        </pc:picChg>
        <pc:picChg chg="mod">
          <ac:chgData name="Galiya Karbayeva" userId="ab2d2e77-99a8-4b27-ae45-e612d47eb47d" providerId="ADAL" clId="{1D9DFA8C-C24F-4051-85AD-539C509DDCE9}" dt="2022-09-26T13:43:33.917" v="95" actId="1076"/>
          <ac:picMkLst>
            <pc:docMk/>
            <pc:sldMk cId="3680139614" sldId="267"/>
            <ac:picMk id="3" creationId="{AFCC7252-1F91-4B6D-BC50-0F6463645CE5}"/>
          </ac:picMkLst>
        </pc:picChg>
        <pc:picChg chg="mod">
          <ac:chgData name="Galiya Karbayeva" userId="ab2d2e77-99a8-4b27-ae45-e612d47eb47d" providerId="ADAL" clId="{1D9DFA8C-C24F-4051-85AD-539C509DDCE9}" dt="2022-09-26T13:43:30.333" v="93" actId="1076"/>
          <ac:picMkLst>
            <pc:docMk/>
            <pc:sldMk cId="3680139614" sldId="267"/>
            <ac:picMk id="4" creationId="{701B2F6E-D836-4FCD-B1FC-E105234CB19E}"/>
          </ac:picMkLst>
        </pc:picChg>
        <pc:picChg chg="mod">
          <ac:chgData name="Galiya Karbayeva" userId="ab2d2e77-99a8-4b27-ae45-e612d47eb47d" providerId="ADAL" clId="{1D9DFA8C-C24F-4051-85AD-539C509DDCE9}" dt="2022-09-26T13:45:56.845" v="123" actId="14100"/>
          <ac:picMkLst>
            <pc:docMk/>
            <pc:sldMk cId="3680139614" sldId="267"/>
            <ac:picMk id="6" creationId="{CC9C6F6F-66EF-43AF-A479-EF1A49F5E6AE}"/>
          </ac:picMkLst>
        </pc:picChg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162588887" sldId="269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1076948635" sldId="342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2367257391" sldId="344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3448580886" sldId="353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2169513550" sldId="361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2565556246" sldId="362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2250737499" sldId="364"/>
        </pc:sldMkLst>
      </pc:sldChg>
      <pc:sldChg chg="add">
        <pc:chgData name="Galiya Karbayeva" userId="ab2d2e77-99a8-4b27-ae45-e612d47eb47d" providerId="ADAL" clId="{1D9DFA8C-C24F-4051-85AD-539C509DDCE9}" dt="2022-09-26T13:11:17.979" v="0"/>
        <pc:sldMkLst>
          <pc:docMk/>
          <pc:sldMk cId="3442363055" sldId="366"/>
        </pc:sldMkLst>
      </pc:sldChg>
      <pc:sldChg chg="add">
        <pc:chgData name="Galiya Karbayeva" userId="ab2d2e77-99a8-4b27-ae45-e612d47eb47d" providerId="ADAL" clId="{1D9DFA8C-C24F-4051-85AD-539C509DDCE9}" dt="2022-09-26T13:49:53.013" v="141"/>
        <pc:sldMkLst>
          <pc:docMk/>
          <pc:sldMk cId="1958549501" sldId="641"/>
        </pc:sldMkLst>
      </pc:sldChg>
      <pc:sldChg chg="add ord">
        <pc:chgData name="Galiya Karbayeva" userId="ab2d2e77-99a8-4b27-ae45-e612d47eb47d" providerId="ADAL" clId="{1D9DFA8C-C24F-4051-85AD-539C509DDCE9}" dt="2022-09-26T13:52:46.181" v="143"/>
        <pc:sldMkLst>
          <pc:docMk/>
          <pc:sldMk cId="1508578567" sldId="642"/>
        </pc:sldMkLst>
      </pc:sldChg>
      <pc:sldChg chg="del">
        <pc:chgData name="Galiya Karbayeva" userId="ab2d2e77-99a8-4b27-ae45-e612d47eb47d" providerId="ADAL" clId="{1D9DFA8C-C24F-4051-85AD-539C509DDCE9}" dt="2022-09-26T13:46:41.567" v="139" actId="2696"/>
        <pc:sldMkLst>
          <pc:docMk/>
          <pc:sldMk cId="4045209254" sldId="642"/>
        </pc:sldMkLst>
      </pc:sldChg>
    </pc:docChg>
  </pc:docChgLst>
  <pc:docChgLst>
    <pc:chgData name="Galiya Karbayeva" userId="S::galiya.karbayeva@iac.kz::ab2d2e77-99a8-4b27-ae45-e612d47eb47d" providerId="AD" clId="Web-{E82608A2-68E1-4750-B218-BBC3A3AA5132}"/>
    <pc:docChg chg="modSld">
      <pc:chgData name="Galiya Karbayeva" userId="S::galiya.karbayeva@iac.kz::ab2d2e77-99a8-4b27-ae45-e612d47eb47d" providerId="AD" clId="Web-{E82608A2-68E1-4750-B218-BBC3A3AA5132}" dt="2022-09-20T16:09:26.200" v="0"/>
      <pc:docMkLst>
        <pc:docMk/>
      </pc:docMkLst>
      <pc:sldChg chg="delSp">
        <pc:chgData name="Galiya Karbayeva" userId="S::galiya.karbayeva@iac.kz::ab2d2e77-99a8-4b27-ae45-e612d47eb47d" providerId="AD" clId="Web-{E82608A2-68E1-4750-B218-BBC3A3AA5132}" dt="2022-09-20T16:09:26.200" v="0"/>
        <pc:sldMkLst>
          <pc:docMk/>
          <pc:sldMk cId="1351651579" sldId="256"/>
        </pc:sldMkLst>
        <pc:spChg chg="del">
          <ac:chgData name="Galiya Karbayeva" userId="S::galiya.karbayeva@iac.kz::ab2d2e77-99a8-4b27-ae45-e612d47eb47d" providerId="AD" clId="Web-{E82608A2-68E1-4750-B218-BBC3A3AA5132}" dt="2022-09-20T16:09:26.200" v="0"/>
          <ac:spMkLst>
            <pc:docMk/>
            <pc:sldMk cId="1351651579" sldId="256"/>
            <ac:spMk id="3" creationId="{00000000-0000-0000-0000-000000000000}"/>
          </ac:spMkLst>
        </pc:spChg>
      </pc:sldChg>
    </pc:docChg>
  </pc:docChgLst>
  <pc:docChgLst>
    <pc:chgData name="Gulnara Kaskeyeva" userId="fd488ec2-f2c2-4bdf-abd1-ce957f090e58" providerId="ADAL" clId="{A1752EF4-0988-4567-B90D-4F2901716358}"/>
    <pc:docChg chg="custSel modSld">
      <pc:chgData name="Gulnara Kaskeyeva" userId="fd488ec2-f2c2-4bdf-abd1-ce957f090e58" providerId="ADAL" clId="{A1752EF4-0988-4567-B90D-4F2901716358}" dt="2022-09-27T14:52:34.322" v="399" actId="20577"/>
      <pc:docMkLst>
        <pc:docMk/>
      </pc:docMkLst>
      <pc:sldChg chg="modSp mod">
        <pc:chgData name="Gulnara Kaskeyeva" userId="fd488ec2-f2c2-4bdf-abd1-ce957f090e58" providerId="ADAL" clId="{A1752EF4-0988-4567-B90D-4F2901716358}" dt="2022-09-27T14:38:36.173" v="1" actId="6549"/>
        <pc:sldMkLst>
          <pc:docMk/>
          <pc:sldMk cId="3680139614" sldId="267"/>
        </pc:sldMkLst>
        <pc:spChg chg="mod">
          <ac:chgData name="Gulnara Kaskeyeva" userId="fd488ec2-f2c2-4bdf-abd1-ce957f090e58" providerId="ADAL" clId="{A1752EF4-0988-4567-B90D-4F2901716358}" dt="2022-09-27T14:38:36.173" v="1" actId="6549"/>
          <ac:spMkLst>
            <pc:docMk/>
            <pc:sldMk cId="3680139614" sldId="267"/>
            <ac:spMk id="7" creationId="{DA219338-71A6-A009-9777-84F1D2BC7682}"/>
          </ac:spMkLst>
        </pc:spChg>
      </pc:sldChg>
      <pc:sldChg chg="modSp mod">
        <pc:chgData name="Gulnara Kaskeyeva" userId="fd488ec2-f2c2-4bdf-abd1-ce957f090e58" providerId="ADAL" clId="{A1752EF4-0988-4567-B90D-4F2901716358}" dt="2022-09-27T14:49:02.190" v="264" actId="1076"/>
        <pc:sldMkLst>
          <pc:docMk/>
          <pc:sldMk cId="1076948635" sldId="342"/>
        </pc:sldMkLst>
        <pc:spChg chg="mod">
          <ac:chgData name="Gulnara Kaskeyeva" userId="fd488ec2-f2c2-4bdf-abd1-ce957f090e58" providerId="ADAL" clId="{A1752EF4-0988-4567-B90D-4F2901716358}" dt="2022-09-27T14:49:02.190" v="264" actId="1076"/>
          <ac:spMkLst>
            <pc:docMk/>
            <pc:sldMk cId="1076948635" sldId="342"/>
            <ac:spMk id="11" creationId="{00000000-0000-0000-0000-000000000000}"/>
          </ac:spMkLst>
        </pc:spChg>
      </pc:sldChg>
      <pc:sldChg chg="modSp mod">
        <pc:chgData name="Gulnara Kaskeyeva" userId="fd488ec2-f2c2-4bdf-abd1-ce957f090e58" providerId="ADAL" clId="{A1752EF4-0988-4567-B90D-4F2901716358}" dt="2022-09-27T14:51:08.113" v="375" actId="27636"/>
        <pc:sldMkLst>
          <pc:docMk/>
          <pc:sldMk cId="2367257391" sldId="344"/>
        </pc:sldMkLst>
        <pc:spChg chg="mod">
          <ac:chgData name="Gulnara Kaskeyeva" userId="fd488ec2-f2c2-4bdf-abd1-ce957f090e58" providerId="ADAL" clId="{A1752EF4-0988-4567-B90D-4F2901716358}" dt="2022-09-27T14:51:08.113" v="375" actId="27636"/>
          <ac:spMkLst>
            <pc:docMk/>
            <pc:sldMk cId="2367257391" sldId="344"/>
            <ac:spMk id="3" creationId="{00000000-0000-0000-0000-000000000000}"/>
          </ac:spMkLst>
        </pc:spChg>
      </pc:sldChg>
      <pc:sldChg chg="modSp mod">
        <pc:chgData name="Gulnara Kaskeyeva" userId="fd488ec2-f2c2-4bdf-abd1-ce957f090e58" providerId="ADAL" clId="{A1752EF4-0988-4567-B90D-4F2901716358}" dt="2022-09-27T14:48:51.565" v="263" actId="20577"/>
        <pc:sldMkLst>
          <pc:docMk/>
          <pc:sldMk cId="3448580886" sldId="353"/>
        </pc:sldMkLst>
        <pc:spChg chg="mod">
          <ac:chgData name="Gulnara Kaskeyeva" userId="fd488ec2-f2c2-4bdf-abd1-ce957f090e58" providerId="ADAL" clId="{A1752EF4-0988-4567-B90D-4F2901716358}" dt="2022-09-27T14:48:51.565" v="263" actId="20577"/>
          <ac:spMkLst>
            <pc:docMk/>
            <pc:sldMk cId="3448580886" sldId="353"/>
            <ac:spMk id="7" creationId="{13BC09A0-FE75-4305-AF1C-76E99E4CB710}"/>
          </ac:spMkLst>
        </pc:spChg>
      </pc:sldChg>
      <pc:sldChg chg="modSp mod">
        <pc:chgData name="Gulnara Kaskeyeva" userId="fd488ec2-f2c2-4bdf-abd1-ce957f090e58" providerId="ADAL" clId="{A1752EF4-0988-4567-B90D-4F2901716358}" dt="2022-09-27T14:49:31.577" v="295" actId="20577"/>
        <pc:sldMkLst>
          <pc:docMk/>
          <pc:sldMk cId="2169513550" sldId="361"/>
        </pc:sldMkLst>
        <pc:spChg chg="mod">
          <ac:chgData name="Gulnara Kaskeyeva" userId="fd488ec2-f2c2-4bdf-abd1-ce957f090e58" providerId="ADAL" clId="{A1752EF4-0988-4567-B90D-4F2901716358}" dt="2022-09-27T14:49:14.961" v="278" actId="20577"/>
          <ac:spMkLst>
            <pc:docMk/>
            <pc:sldMk cId="2169513550" sldId="361"/>
            <ac:spMk id="2" creationId="{00000000-0000-0000-0000-000000000000}"/>
          </ac:spMkLst>
        </pc:spChg>
        <pc:spChg chg="mod">
          <ac:chgData name="Gulnara Kaskeyeva" userId="fd488ec2-f2c2-4bdf-abd1-ce957f090e58" providerId="ADAL" clId="{A1752EF4-0988-4567-B90D-4F2901716358}" dt="2022-09-27T14:49:31.577" v="295" actId="20577"/>
          <ac:spMkLst>
            <pc:docMk/>
            <pc:sldMk cId="2169513550" sldId="361"/>
            <ac:spMk id="4" creationId="{00000000-0000-0000-0000-000000000000}"/>
          </ac:spMkLst>
        </pc:spChg>
      </pc:sldChg>
      <pc:sldChg chg="modSp mod">
        <pc:chgData name="Gulnara Kaskeyeva" userId="fd488ec2-f2c2-4bdf-abd1-ce957f090e58" providerId="ADAL" clId="{A1752EF4-0988-4567-B90D-4F2901716358}" dt="2022-09-27T14:42:59.608" v="113" actId="20577"/>
        <pc:sldMkLst>
          <pc:docMk/>
          <pc:sldMk cId="1958549501" sldId="641"/>
        </pc:sldMkLst>
        <pc:spChg chg="mod">
          <ac:chgData name="Gulnara Kaskeyeva" userId="fd488ec2-f2c2-4bdf-abd1-ce957f090e58" providerId="ADAL" clId="{A1752EF4-0988-4567-B90D-4F2901716358}" dt="2022-09-27T14:42:59.608" v="113" actId="20577"/>
          <ac:spMkLst>
            <pc:docMk/>
            <pc:sldMk cId="1958549501" sldId="641"/>
            <ac:spMk id="4" creationId="{F4AB2295-B7AF-7C9B-C3F6-FE37BDD131EE}"/>
          </ac:spMkLst>
        </pc:spChg>
        <pc:graphicFrameChg chg="modGraphic">
          <ac:chgData name="Gulnara Kaskeyeva" userId="fd488ec2-f2c2-4bdf-abd1-ce957f090e58" providerId="ADAL" clId="{A1752EF4-0988-4567-B90D-4F2901716358}" dt="2022-09-27T14:42:44.338" v="111" actId="20577"/>
          <ac:graphicFrameMkLst>
            <pc:docMk/>
            <pc:sldMk cId="1958549501" sldId="641"/>
            <ac:graphicFrameMk id="5" creationId="{752816CB-CDB5-CB75-59C4-50D516D9AB6A}"/>
          </ac:graphicFrameMkLst>
        </pc:graphicFrameChg>
      </pc:sldChg>
      <pc:sldChg chg="modSp mod">
        <pc:chgData name="Gulnara Kaskeyeva" userId="fd488ec2-f2c2-4bdf-abd1-ce957f090e58" providerId="ADAL" clId="{A1752EF4-0988-4567-B90D-4F2901716358}" dt="2022-09-27T14:41:33.272" v="75" actId="20577"/>
        <pc:sldMkLst>
          <pc:docMk/>
          <pc:sldMk cId="1508578567" sldId="642"/>
        </pc:sldMkLst>
        <pc:spChg chg="mod">
          <ac:chgData name="Gulnara Kaskeyeva" userId="fd488ec2-f2c2-4bdf-abd1-ce957f090e58" providerId="ADAL" clId="{A1752EF4-0988-4567-B90D-4F2901716358}" dt="2022-09-27T14:40:53.306" v="62" actId="20577"/>
          <ac:spMkLst>
            <pc:docMk/>
            <pc:sldMk cId="1508578567" sldId="642"/>
            <ac:spMk id="13" creationId="{F9C34D86-4460-1062-5136-D20D7F610120}"/>
          </ac:spMkLst>
        </pc:spChg>
        <pc:spChg chg="mod">
          <ac:chgData name="Gulnara Kaskeyeva" userId="fd488ec2-f2c2-4bdf-abd1-ce957f090e58" providerId="ADAL" clId="{A1752EF4-0988-4567-B90D-4F2901716358}" dt="2022-09-27T14:41:04.537" v="68" actId="20577"/>
          <ac:spMkLst>
            <pc:docMk/>
            <pc:sldMk cId="1508578567" sldId="642"/>
            <ac:spMk id="15" creationId="{6AFB3198-F606-F366-B19F-BC146CC25FE5}"/>
          </ac:spMkLst>
        </pc:spChg>
        <pc:spChg chg="mod">
          <ac:chgData name="Gulnara Kaskeyeva" userId="fd488ec2-f2c2-4bdf-abd1-ce957f090e58" providerId="ADAL" clId="{A1752EF4-0988-4567-B90D-4F2901716358}" dt="2022-09-27T14:41:33.272" v="75" actId="20577"/>
          <ac:spMkLst>
            <pc:docMk/>
            <pc:sldMk cId="1508578567" sldId="642"/>
            <ac:spMk id="18" creationId="{5CFEBE62-2665-31DB-F05C-EBC72A5C1998}"/>
          </ac:spMkLst>
        </pc:spChg>
      </pc:sldChg>
      <pc:sldChg chg="modSp mod">
        <pc:chgData name="Gulnara Kaskeyeva" userId="fd488ec2-f2c2-4bdf-abd1-ce957f090e58" providerId="ADAL" clId="{A1752EF4-0988-4567-B90D-4F2901716358}" dt="2022-09-27T14:39:09.162" v="21" actId="20577"/>
        <pc:sldMkLst>
          <pc:docMk/>
          <pc:sldMk cId="2076581704" sldId="649"/>
        </pc:sldMkLst>
        <pc:spChg chg="mod">
          <ac:chgData name="Gulnara Kaskeyeva" userId="fd488ec2-f2c2-4bdf-abd1-ce957f090e58" providerId="ADAL" clId="{A1752EF4-0988-4567-B90D-4F2901716358}" dt="2022-09-27T14:39:09.162" v="21" actId="20577"/>
          <ac:spMkLst>
            <pc:docMk/>
            <pc:sldMk cId="2076581704" sldId="649"/>
            <ac:spMk id="2" creationId="{A504CB61-182F-EE91-F2DC-AC5B10092B28}"/>
          </ac:spMkLst>
        </pc:spChg>
      </pc:sldChg>
      <pc:sldChg chg="modSp mod">
        <pc:chgData name="Gulnara Kaskeyeva" userId="fd488ec2-f2c2-4bdf-abd1-ce957f090e58" providerId="ADAL" clId="{A1752EF4-0988-4567-B90D-4F2901716358}" dt="2022-09-27T14:43:42.879" v="147" actId="20577"/>
        <pc:sldMkLst>
          <pc:docMk/>
          <pc:sldMk cId="916312854" sldId="650"/>
        </pc:sldMkLst>
        <pc:spChg chg="mod">
          <ac:chgData name="Gulnara Kaskeyeva" userId="fd488ec2-f2c2-4bdf-abd1-ce957f090e58" providerId="ADAL" clId="{A1752EF4-0988-4567-B90D-4F2901716358}" dt="2022-09-27T14:43:08.335" v="119" actId="20577"/>
          <ac:spMkLst>
            <pc:docMk/>
            <pc:sldMk cId="916312854" sldId="650"/>
            <ac:spMk id="14" creationId="{A4826943-CD44-6F6A-F005-DF0824EECD8A}"/>
          </ac:spMkLst>
        </pc:spChg>
        <pc:spChg chg="mod">
          <ac:chgData name="Gulnara Kaskeyeva" userId="fd488ec2-f2c2-4bdf-abd1-ce957f090e58" providerId="ADAL" clId="{A1752EF4-0988-4567-B90D-4F2901716358}" dt="2022-09-27T14:43:42.879" v="147" actId="20577"/>
          <ac:spMkLst>
            <pc:docMk/>
            <pc:sldMk cId="916312854" sldId="650"/>
            <ac:spMk id="21" creationId="{08CC2995-9E25-AF71-20A2-0E230EBEDDE7}"/>
          </ac:spMkLst>
        </pc:spChg>
      </pc:sldChg>
      <pc:sldChg chg="modSp mod">
        <pc:chgData name="Gulnara Kaskeyeva" userId="fd488ec2-f2c2-4bdf-abd1-ce957f090e58" providerId="ADAL" clId="{A1752EF4-0988-4567-B90D-4F2901716358}" dt="2022-09-27T14:45:37.402" v="191" actId="20577"/>
        <pc:sldMkLst>
          <pc:docMk/>
          <pc:sldMk cId="3585451472" sldId="652"/>
        </pc:sldMkLst>
        <pc:spChg chg="mod">
          <ac:chgData name="Gulnara Kaskeyeva" userId="fd488ec2-f2c2-4bdf-abd1-ce957f090e58" providerId="ADAL" clId="{A1752EF4-0988-4567-B90D-4F2901716358}" dt="2022-09-27T14:44:03.582" v="153" actId="20577"/>
          <ac:spMkLst>
            <pc:docMk/>
            <pc:sldMk cId="3585451472" sldId="652"/>
            <ac:spMk id="4" creationId="{66803E04-02CF-589E-035E-4359C6F53B4F}"/>
          </ac:spMkLst>
        </pc:spChg>
        <pc:spChg chg="mod">
          <ac:chgData name="Gulnara Kaskeyeva" userId="fd488ec2-f2c2-4bdf-abd1-ce957f090e58" providerId="ADAL" clId="{A1752EF4-0988-4567-B90D-4F2901716358}" dt="2022-09-27T14:45:37.402" v="191" actId="20577"/>
          <ac:spMkLst>
            <pc:docMk/>
            <pc:sldMk cId="3585451472" sldId="652"/>
            <ac:spMk id="6" creationId="{AB38555C-47D3-0D9D-54E8-E2D77A5DF160}"/>
          </ac:spMkLst>
        </pc:spChg>
      </pc:sldChg>
      <pc:sldChg chg="modSp mod">
        <pc:chgData name="Gulnara Kaskeyeva" userId="fd488ec2-f2c2-4bdf-abd1-ce957f090e58" providerId="ADAL" clId="{A1752EF4-0988-4567-B90D-4F2901716358}" dt="2022-09-27T14:46:09.677" v="198" actId="20577"/>
        <pc:sldMkLst>
          <pc:docMk/>
          <pc:sldMk cId="3509939329" sldId="653"/>
        </pc:sldMkLst>
        <pc:spChg chg="mod">
          <ac:chgData name="Gulnara Kaskeyeva" userId="fd488ec2-f2c2-4bdf-abd1-ce957f090e58" providerId="ADAL" clId="{A1752EF4-0988-4567-B90D-4F2901716358}" dt="2022-09-27T14:46:09.677" v="198" actId="20577"/>
          <ac:spMkLst>
            <pc:docMk/>
            <pc:sldMk cId="3509939329" sldId="653"/>
            <ac:spMk id="4" creationId="{8AABEDE8-1BD2-493E-9640-38FC34AA575F}"/>
          </ac:spMkLst>
        </pc:spChg>
      </pc:sldChg>
      <pc:sldChg chg="modSp mod">
        <pc:chgData name="Gulnara Kaskeyeva" userId="fd488ec2-f2c2-4bdf-abd1-ce957f090e58" providerId="ADAL" clId="{A1752EF4-0988-4567-B90D-4F2901716358}" dt="2022-09-27T14:52:34.322" v="399" actId="20577"/>
        <pc:sldMkLst>
          <pc:docMk/>
          <pc:sldMk cId="205883801" sldId="1098"/>
        </pc:sldMkLst>
        <pc:spChg chg="mod">
          <ac:chgData name="Gulnara Kaskeyeva" userId="fd488ec2-f2c2-4bdf-abd1-ce957f090e58" providerId="ADAL" clId="{A1752EF4-0988-4567-B90D-4F2901716358}" dt="2022-09-27T14:52:34.322" v="399" actId="20577"/>
          <ac:spMkLst>
            <pc:docMk/>
            <pc:sldMk cId="205883801" sldId="1098"/>
            <ac:spMk id="6" creationId="{E96A187B-CAF4-CA6E-CD25-351BB45F4A38}"/>
          </ac:spMkLst>
        </pc:spChg>
      </pc:sldChg>
    </pc:docChg>
  </pc:docChgLst>
  <pc:docChgLst>
    <pc:chgData name="Galiya Karbayeva" userId="S::galiya.karbayeva@iac.kz::ab2d2e77-99a8-4b27-ae45-e612d47eb47d" providerId="AD" clId="Web-{2BDF0623-91F7-41B3-CDB5-1F33EAF4C317}"/>
    <pc:docChg chg="addSld modSld">
      <pc:chgData name="Galiya Karbayeva" userId="S::galiya.karbayeva@iac.kz::ab2d2e77-99a8-4b27-ae45-e612d47eb47d" providerId="AD" clId="Web-{2BDF0623-91F7-41B3-CDB5-1F33EAF4C317}" dt="2022-09-27T11:50:42.337" v="15"/>
      <pc:docMkLst>
        <pc:docMk/>
      </pc:docMkLst>
      <pc:sldChg chg="modSp">
        <pc:chgData name="Galiya Karbayeva" userId="S::galiya.karbayeva@iac.kz::ab2d2e77-99a8-4b27-ae45-e612d47eb47d" providerId="AD" clId="Web-{2BDF0623-91F7-41B3-CDB5-1F33EAF4C317}" dt="2022-09-27T11:30:57.113" v="3"/>
        <pc:sldMkLst>
          <pc:docMk/>
          <pc:sldMk cId="1958549501" sldId="641"/>
        </pc:sldMkLst>
        <pc:graphicFrameChg chg="mod modGraphic">
          <ac:chgData name="Galiya Karbayeva" userId="S::galiya.karbayeva@iac.kz::ab2d2e77-99a8-4b27-ae45-e612d47eb47d" providerId="AD" clId="Web-{2BDF0623-91F7-41B3-CDB5-1F33EAF4C317}" dt="2022-09-27T11:30:57.113" v="3"/>
          <ac:graphicFrameMkLst>
            <pc:docMk/>
            <pc:sldMk cId="1958549501" sldId="641"/>
            <ac:graphicFrameMk id="5" creationId="{752816CB-CDB5-CB75-59C4-50D516D9AB6A}"/>
          </ac:graphicFrameMkLst>
        </pc:graphicFrameChg>
      </pc:sldChg>
      <pc:sldChg chg="addSp delSp modSp add replId">
        <pc:chgData name="Galiya Karbayeva" userId="S::galiya.karbayeva@iac.kz::ab2d2e77-99a8-4b27-ae45-e612d47eb47d" providerId="AD" clId="Web-{2BDF0623-91F7-41B3-CDB5-1F33EAF4C317}" dt="2022-09-27T11:50:42.337" v="15"/>
        <pc:sldMkLst>
          <pc:docMk/>
          <pc:sldMk cId="2076581704" sldId="649"/>
        </pc:sldMkLst>
        <pc:spChg chg="add del">
          <ac:chgData name="Galiya Karbayeva" userId="S::galiya.karbayeva@iac.kz::ab2d2e77-99a8-4b27-ae45-e612d47eb47d" providerId="AD" clId="Web-{2BDF0623-91F7-41B3-CDB5-1F33EAF4C317}" dt="2022-09-27T11:50:11.790" v="13"/>
          <ac:spMkLst>
            <pc:docMk/>
            <pc:sldMk cId="2076581704" sldId="649"/>
            <ac:spMk id="2" creationId="{0D5B9E15-B064-6976-3578-63A48DD69784}"/>
          </ac:spMkLst>
        </pc:spChg>
        <pc:spChg chg="add del">
          <ac:chgData name="Galiya Karbayeva" userId="S::galiya.karbayeva@iac.kz::ab2d2e77-99a8-4b27-ae45-e612d47eb47d" providerId="AD" clId="Web-{2BDF0623-91F7-41B3-CDB5-1F33EAF4C317}" dt="2022-09-27T11:50:42.337" v="15"/>
          <ac:spMkLst>
            <pc:docMk/>
            <pc:sldMk cId="2076581704" sldId="649"/>
            <ac:spMk id="3" creationId="{1B88227B-C9B9-9D79-E7E7-2F342E9A85E6}"/>
          </ac:spMkLst>
        </pc:spChg>
        <pc:spChg chg="del">
          <ac:chgData name="Galiya Karbayeva" userId="S::galiya.karbayeva@iac.kz::ab2d2e77-99a8-4b27-ae45-e612d47eb47d" providerId="AD" clId="Web-{2BDF0623-91F7-41B3-CDB5-1F33EAF4C317}" dt="2022-09-27T11:33:08.346" v="5"/>
          <ac:spMkLst>
            <pc:docMk/>
            <pc:sldMk cId="2076581704" sldId="649"/>
            <ac:spMk id="5" creationId="{B2939F3A-5D07-4C89-8C70-D2C76D7A1D76}"/>
          </ac:spMkLst>
        </pc:spChg>
        <pc:spChg chg="del">
          <ac:chgData name="Galiya Karbayeva" userId="S::galiya.karbayeva@iac.kz::ab2d2e77-99a8-4b27-ae45-e612d47eb47d" providerId="AD" clId="Web-{2BDF0623-91F7-41B3-CDB5-1F33EAF4C317}" dt="2022-09-27T11:33:08.893" v="6"/>
          <ac:spMkLst>
            <pc:docMk/>
            <pc:sldMk cId="2076581704" sldId="649"/>
            <ac:spMk id="7" creationId="{DA219338-71A6-A009-9777-84F1D2BC7682}"/>
          </ac:spMkLst>
        </pc:spChg>
        <pc:spChg chg="add del mod">
          <ac:chgData name="Galiya Karbayeva" userId="S::galiya.karbayeva@iac.kz::ab2d2e77-99a8-4b27-ae45-e612d47eb47d" providerId="AD" clId="Web-{2BDF0623-91F7-41B3-CDB5-1F33EAF4C317}" dt="2022-09-27T11:33:10.049" v="7"/>
          <ac:spMkLst>
            <pc:docMk/>
            <pc:sldMk cId="2076581704" sldId="649"/>
            <ac:spMk id="9" creationId="{50D3BE90-C1E4-1A75-608E-251468B6B1FD}"/>
          </ac:spMkLst>
        </pc:spChg>
        <pc:picChg chg="del">
          <ac:chgData name="Galiya Karbayeva" userId="S::galiya.karbayeva@iac.kz::ab2d2e77-99a8-4b27-ae45-e612d47eb47d" providerId="AD" clId="Web-{2BDF0623-91F7-41B3-CDB5-1F33EAF4C317}" dt="2022-09-27T11:33:12.627" v="10"/>
          <ac:picMkLst>
            <pc:docMk/>
            <pc:sldMk cId="2076581704" sldId="649"/>
            <ac:picMk id="2" creationId="{37BC0CD6-9FEC-7D55-5411-AA93358D764A}"/>
          </ac:picMkLst>
        </pc:picChg>
        <pc:picChg chg="del">
          <ac:chgData name="Galiya Karbayeva" userId="S::galiya.karbayeva@iac.kz::ab2d2e77-99a8-4b27-ae45-e612d47eb47d" providerId="AD" clId="Web-{2BDF0623-91F7-41B3-CDB5-1F33EAF4C317}" dt="2022-09-27T11:33:13.424" v="11"/>
          <ac:picMkLst>
            <pc:docMk/>
            <pc:sldMk cId="2076581704" sldId="649"/>
            <ac:picMk id="3" creationId="{AFCC7252-1F91-4B6D-BC50-0F6463645CE5}"/>
          </ac:picMkLst>
        </pc:picChg>
        <pc:picChg chg="del">
          <ac:chgData name="Galiya Karbayeva" userId="S::galiya.karbayeva@iac.kz::ab2d2e77-99a8-4b27-ae45-e612d47eb47d" providerId="AD" clId="Web-{2BDF0623-91F7-41B3-CDB5-1F33EAF4C317}" dt="2022-09-27T11:33:11.909" v="9"/>
          <ac:picMkLst>
            <pc:docMk/>
            <pc:sldMk cId="2076581704" sldId="649"/>
            <ac:picMk id="4" creationId="{701B2F6E-D836-4FCD-B1FC-E105234CB19E}"/>
          </ac:picMkLst>
        </pc:picChg>
        <pc:picChg chg="del">
          <ac:chgData name="Galiya Karbayeva" userId="S::galiya.karbayeva@iac.kz::ab2d2e77-99a8-4b27-ae45-e612d47eb47d" providerId="AD" clId="Web-{2BDF0623-91F7-41B3-CDB5-1F33EAF4C317}" dt="2022-09-27T11:33:10.752" v="8"/>
          <ac:picMkLst>
            <pc:docMk/>
            <pc:sldMk cId="2076581704" sldId="649"/>
            <ac:picMk id="6" creationId="{CC9C6F6F-66EF-43AF-A479-EF1A49F5E6AE}"/>
          </ac:picMkLst>
        </pc:picChg>
      </pc:sldChg>
    </pc:docChg>
  </pc:docChgLst>
  <pc:docChgLst>
    <pc:chgData name="Galiya Karbayeva" userId="ab2d2e77-99a8-4b27-ae45-e612d47eb47d" providerId="ADAL" clId="{CA8CB1AC-FF4E-4471-A925-4D16007BD611}"/>
    <pc:docChg chg="custSel addSld modSld">
      <pc:chgData name="Galiya Karbayeva" userId="ab2d2e77-99a8-4b27-ae45-e612d47eb47d" providerId="ADAL" clId="{CA8CB1AC-FF4E-4471-A925-4D16007BD611}" dt="2022-09-27T17:33:39.768" v="279" actId="20577"/>
      <pc:docMkLst>
        <pc:docMk/>
      </pc:docMkLst>
      <pc:sldChg chg="modSp mod">
        <pc:chgData name="Galiya Karbayeva" userId="ab2d2e77-99a8-4b27-ae45-e612d47eb47d" providerId="ADAL" clId="{CA8CB1AC-FF4E-4471-A925-4D16007BD611}" dt="2022-09-27T17:33:39.768" v="279" actId="20577"/>
        <pc:sldMkLst>
          <pc:docMk/>
          <pc:sldMk cId="2169513550" sldId="361"/>
        </pc:sldMkLst>
        <pc:spChg chg="mod">
          <ac:chgData name="Galiya Karbayeva" userId="ab2d2e77-99a8-4b27-ae45-e612d47eb47d" providerId="ADAL" clId="{CA8CB1AC-FF4E-4471-A925-4D16007BD611}" dt="2022-09-27T17:29:08.557" v="23" actId="20577"/>
          <ac:spMkLst>
            <pc:docMk/>
            <pc:sldMk cId="2169513550" sldId="361"/>
            <ac:spMk id="2" creationId="{00000000-0000-0000-0000-000000000000}"/>
          </ac:spMkLst>
        </pc:spChg>
        <pc:spChg chg="mod">
          <ac:chgData name="Galiya Karbayeva" userId="ab2d2e77-99a8-4b27-ae45-e612d47eb47d" providerId="ADAL" clId="{CA8CB1AC-FF4E-4471-A925-4D16007BD611}" dt="2022-09-27T17:33:39.768" v="279" actId="20577"/>
          <ac:spMkLst>
            <pc:docMk/>
            <pc:sldMk cId="2169513550" sldId="361"/>
            <ac:spMk id="4" creationId="{00000000-0000-0000-0000-000000000000}"/>
          </ac:spMkLst>
        </pc:spChg>
      </pc:sldChg>
      <pc:sldChg chg="add">
        <pc:chgData name="Galiya Karbayeva" userId="ab2d2e77-99a8-4b27-ae45-e612d47eb47d" providerId="ADAL" clId="{CA8CB1AC-FF4E-4471-A925-4D16007BD611}" dt="2022-09-27T17:28:54.631" v="0" actId="2890"/>
        <pc:sldMkLst>
          <pc:docMk/>
          <pc:sldMk cId="851877510" sldId="1099"/>
        </pc:sldMkLst>
      </pc:sldChg>
    </pc:docChg>
  </pc:docChgLst>
  <pc:docChgLst>
    <pc:chgData name="Galiya Karbayeva" userId="S::galiya.karbayeva@iac.kz::ab2d2e77-99a8-4b27-ae45-e612d47eb47d" providerId="AD" clId="Web-{1054EFAC-C8FF-F933-8E96-C3E059CD04CD}"/>
    <pc:docChg chg="addSld delSld modSld sldOrd">
      <pc:chgData name="Galiya Karbayeva" userId="S::galiya.karbayeva@iac.kz::ab2d2e77-99a8-4b27-ae45-e612d47eb47d" providerId="AD" clId="Web-{1054EFAC-C8FF-F933-8E96-C3E059CD04CD}" dt="2022-09-27T13:48:00.604" v="1034"/>
      <pc:docMkLst>
        <pc:docMk/>
      </pc:docMkLst>
      <pc:sldChg chg="del">
        <pc:chgData name="Galiya Karbayeva" userId="S::galiya.karbayeva@iac.kz::ab2d2e77-99a8-4b27-ae45-e612d47eb47d" providerId="AD" clId="Web-{1054EFAC-C8FF-F933-8E96-C3E059CD04CD}" dt="2022-09-27T13:17:14.674" v="823"/>
        <pc:sldMkLst>
          <pc:docMk/>
          <pc:sldMk cId="2493076948" sldId="256"/>
        </pc:sldMkLst>
      </pc:sldChg>
      <pc:sldChg chg="del">
        <pc:chgData name="Galiya Karbayeva" userId="S::galiya.karbayeva@iac.kz::ab2d2e77-99a8-4b27-ae45-e612d47eb47d" providerId="AD" clId="Web-{1054EFAC-C8FF-F933-8E96-C3E059CD04CD}" dt="2022-09-27T13:22:00.091" v="830"/>
        <pc:sldMkLst>
          <pc:docMk/>
          <pc:sldMk cId="1739486041" sldId="257"/>
        </pc:sldMkLst>
      </pc:sldChg>
      <pc:sldChg chg="del">
        <pc:chgData name="Galiya Karbayeva" userId="S::galiya.karbayeva@iac.kz::ab2d2e77-99a8-4b27-ae45-e612d47eb47d" providerId="AD" clId="Web-{1054EFAC-C8FF-F933-8E96-C3E059CD04CD}" dt="2022-09-27T13:17:21.877" v="824"/>
        <pc:sldMkLst>
          <pc:docMk/>
          <pc:sldMk cId="162588887" sldId="269"/>
        </pc:sldMkLst>
      </pc:sldChg>
      <pc:sldChg chg="delSp modSp">
        <pc:chgData name="Galiya Karbayeva" userId="S::galiya.karbayeva@iac.kz::ab2d2e77-99a8-4b27-ae45-e612d47eb47d" providerId="AD" clId="Web-{1054EFAC-C8FF-F933-8E96-C3E059CD04CD}" dt="2022-09-27T13:42:35.700" v="1029"/>
        <pc:sldMkLst>
          <pc:docMk/>
          <pc:sldMk cId="1076948635" sldId="342"/>
        </pc:sldMkLst>
        <pc:spChg chg="del mod">
          <ac:chgData name="Galiya Karbayeva" userId="S::galiya.karbayeva@iac.kz::ab2d2e77-99a8-4b27-ae45-e612d47eb47d" providerId="AD" clId="Web-{1054EFAC-C8FF-F933-8E96-C3E059CD04CD}" dt="2022-09-27T13:42:35.700" v="1029"/>
          <ac:spMkLst>
            <pc:docMk/>
            <pc:sldMk cId="1076948635" sldId="342"/>
            <ac:spMk id="3" creationId="{00000000-0000-0000-0000-000000000000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39:05.833" v="1012" actId="1076"/>
          <ac:spMkLst>
            <pc:docMk/>
            <pc:sldMk cId="1076948635" sldId="342"/>
            <ac:spMk id="7" creationId="{00000000-0000-0000-0000-000000000000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42:29.341" v="1024"/>
          <ac:spMkLst>
            <pc:docMk/>
            <pc:sldMk cId="1076948635" sldId="342"/>
            <ac:spMk id="8" creationId="{00000000-0000-0000-0000-000000000000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42:29.356" v="1025"/>
          <ac:spMkLst>
            <pc:docMk/>
            <pc:sldMk cId="1076948635" sldId="342"/>
            <ac:spMk id="9" creationId="{00000000-0000-0000-0000-000000000000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42:29.356" v="1026"/>
          <ac:spMkLst>
            <pc:docMk/>
            <pc:sldMk cId="1076948635" sldId="342"/>
            <ac:spMk id="10" creationId="{00000000-0000-0000-0000-000000000000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42:29.372" v="1027"/>
          <ac:spMkLst>
            <pc:docMk/>
            <pc:sldMk cId="1076948635" sldId="342"/>
            <ac:spMk id="11" creationId="{00000000-0000-0000-0000-000000000000}"/>
          </ac:spMkLst>
        </pc:spChg>
        <pc:picChg chg="del">
          <ac:chgData name="Galiya Karbayeva" userId="S::galiya.karbayeva@iac.kz::ab2d2e77-99a8-4b27-ae45-e612d47eb47d" providerId="AD" clId="Web-{1054EFAC-C8FF-F933-8E96-C3E059CD04CD}" dt="2022-09-27T13:39:03.427" v="1011"/>
          <ac:picMkLst>
            <pc:docMk/>
            <pc:sldMk cId="1076948635" sldId="342"/>
            <ac:picMk id="16" creationId="{370DD7B3-5CF5-43F6-8749-B68DFEC45881}"/>
          </ac:picMkLst>
        </pc:picChg>
      </pc:sldChg>
      <pc:sldChg chg="ord">
        <pc:chgData name="Galiya Karbayeva" userId="S::galiya.karbayeva@iac.kz::ab2d2e77-99a8-4b27-ae45-e612d47eb47d" providerId="AD" clId="Web-{1054EFAC-C8FF-F933-8E96-C3E059CD04CD}" dt="2022-09-27T13:47:26.024" v="1031"/>
        <pc:sldMkLst>
          <pc:docMk/>
          <pc:sldMk cId="2565556246" sldId="362"/>
        </pc:sldMkLst>
      </pc:sldChg>
      <pc:sldChg chg="addSp delSp del ord">
        <pc:chgData name="Galiya Karbayeva" userId="S::galiya.karbayeva@iac.kz::ab2d2e77-99a8-4b27-ae45-e612d47eb47d" providerId="AD" clId="Web-{1054EFAC-C8FF-F933-8E96-C3E059CD04CD}" dt="2022-09-27T13:38:52.926" v="1010"/>
        <pc:sldMkLst>
          <pc:docMk/>
          <pc:sldMk cId="3442363055" sldId="366"/>
        </pc:sldMkLst>
        <pc:spChg chg="add del">
          <ac:chgData name="Galiya Karbayeva" userId="S::galiya.karbayeva@iac.kz::ab2d2e77-99a8-4b27-ae45-e612d47eb47d" providerId="AD" clId="Web-{1054EFAC-C8FF-F933-8E96-C3E059CD04CD}" dt="2022-09-27T12:15:16.079" v="452"/>
          <ac:spMkLst>
            <pc:docMk/>
            <pc:sldMk cId="3442363055" sldId="366"/>
            <ac:spMk id="2" creationId="{EFDC0B1E-1822-438F-849A-3A27284B7B4F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3:30:15.688" v="960"/>
          <ac:spMkLst>
            <pc:docMk/>
            <pc:sldMk cId="3442363055" sldId="366"/>
            <ac:spMk id="3" creationId="{BFDCB2B6-3410-2E52-E02F-FBFAB4E57E0B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3:30:15.688" v="960"/>
          <ac:spMkLst>
            <pc:docMk/>
            <pc:sldMk cId="3442363055" sldId="366"/>
            <ac:spMk id="6" creationId="{663F764C-3CDE-C40A-AAA1-C442A3AA1E77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2:18:01.038" v="465"/>
          <ac:spMkLst>
            <pc:docMk/>
            <pc:sldMk cId="3442363055" sldId="366"/>
            <ac:spMk id="12" creationId="{AC65D396-9952-4164-A587-9D573C59E9FA}"/>
          </ac:spMkLst>
        </pc:spChg>
      </pc:sldChg>
      <pc:sldChg chg="modSp">
        <pc:chgData name="Galiya Karbayeva" userId="S::galiya.karbayeva@iac.kz::ab2d2e77-99a8-4b27-ae45-e612d47eb47d" providerId="AD" clId="Web-{1054EFAC-C8FF-F933-8E96-C3E059CD04CD}" dt="2022-09-27T13:16:12.077" v="816" actId="20577"/>
        <pc:sldMkLst>
          <pc:docMk/>
          <pc:sldMk cId="1958549501" sldId="641"/>
        </pc:sldMkLst>
        <pc:spChg chg="mod">
          <ac:chgData name="Galiya Karbayeva" userId="S::galiya.karbayeva@iac.kz::ab2d2e77-99a8-4b27-ae45-e612d47eb47d" providerId="AD" clId="Web-{1054EFAC-C8FF-F933-8E96-C3E059CD04CD}" dt="2022-09-27T13:16:12.077" v="816" actId="20577"/>
          <ac:spMkLst>
            <pc:docMk/>
            <pc:sldMk cId="1958549501" sldId="641"/>
            <ac:spMk id="4" creationId="{F4AB2295-B7AF-7C9B-C3F6-FE37BDD131EE}"/>
          </ac:spMkLst>
        </pc:spChg>
      </pc:sldChg>
      <pc:sldChg chg="addSp delSp modSp ord">
        <pc:chgData name="Galiya Karbayeva" userId="S::galiya.karbayeva@iac.kz::ab2d2e77-99a8-4b27-ae45-e612d47eb47d" providerId="AD" clId="Web-{1054EFAC-C8FF-F933-8E96-C3E059CD04CD}" dt="2022-09-27T13:05:53.882" v="714" actId="1076"/>
        <pc:sldMkLst>
          <pc:docMk/>
          <pc:sldMk cId="1508578567" sldId="642"/>
        </pc:sldMkLst>
        <pc:spChg chg="add mod">
          <ac:chgData name="Galiya Karbayeva" userId="S::galiya.karbayeva@iac.kz::ab2d2e77-99a8-4b27-ae45-e612d47eb47d" providerId="AD" clId="Web-{1054EFAC-C8FF-F933-8E96-C3E059CD04CD}" dt="2022-09-27T12:19:46.855" v="482" actId="1076"/>
          <ac:spMkLst>
            <pc:docMk/>
            <pc:sldMk cId="1508578567" sldId="642"/>
            <ac:spMk id="5" creationId="{B1B94E11-BA32-2A2F-3DA1-8B7254C60BB8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2:21:25.577" v="494"/>
          <ac:spMkLst>
            <pc:docMk/>
            <pc:sldMk cId="1508578567" sldId="642"/>
            <ac:spMk id="6" creationId="{135C58E7-F021-808F-CE25-2E89CEAF5F9B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05:46.976" v="712" actId="1076"/>
          <ac:spMkLst>
            <pc:docMk/>
            <pc:sldMk cId="1508578567" sldId="642"/>
            <ac:spMk id="8" creationId="{0030A798-4E79-BA65-E01C-F02701A4234F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05:39.350" v="710" actId="1076"/>
          <ac:spMkLst>
            <pc:docMk/>
            <pc:sldMk cId="1508578567" sldId="642"/>
            <ac:spMk id="13" creationId="{F9C34D86-4460-1062-5136-D20D7F610120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05:42.897" v="711" actId="1076"/>
          <ac:spMkLst>
            <pc:docMk/>
            <pc:sldMk cId="1508578567" sldId="642"/>
            <ac:spMk id="15" creationId="{6AFB3198-F606-F366-B19F-BC146CC25FE5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05:49.648" v="713" actId="1076"/>
          <ac:spMkLst>
            <pc:docMk/>
            <pc:sldMk cId="1508578567" sldId="642"/>
            <ac:spMk id="18" creationId="{5CFEBE62-2665-31DB-F05C-EBC72A5C1998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17:13.854" v="455"/>
          <ac:spMkLst>
            <pc:docMk/>
            <pc:sldMk cId="1508578567" sldId="642"/>
            <ac:spMk id="19" creationId="{E41A1A6D-A2E4-60F7-FC1E-AED217452D54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17:14.724" v="456"/>
          <ac:spMkLst>
            <pc:docMk/>
            <pc:sldMk cId="1508578567" sldId="642"/>
            <ac:spMk id="20" creationId="{D5FF0F42-4C9C-F4DD-8EF3-E624E459A18E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17:19.709" v="458"/>
          <ac:spMkLst>
            <pc:docMk/>
            <pc:sldMk cId="1508578567" sldId="642"/>
            <ac:spMk id="23" creationId="{6AFB2E8A-4DCA-56EA-7CF8-DEE631D9438A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17:16.662" v="457"/>
          <ac:spMkLst>
            <pc:docMk/>
            <pc:sldMk cId="1508578567" sldId="642"/>
            <ac:spMk id="25" creationId="{A696AFA7-EBEC-222A-A023-35A27CA3210C}"/>
          </ac:spMkLst>
        </pc:spChg>
        <pc:picChg chg="add mod">
          <ac:chgData name="Galiya Karbayeva" userId="S::galiya.karbayeva@iac.kz::ab2d2e77-99a8-4b27-ae45-e612d47eb47d" providerId="AD" clId="Web-{1054EFAC-C8FF-F933-8E96-C3E059CD04CD}" dt="2022-09-27T12:19:37.980" v="481" actId="1076"/>
          <ac:picMkLst>
            <pc:docMk/>
            <pc:sldMk cId="1508578567" sldId="642"/>
            <ac:picMk id="3" creationId="{FDB75D4C-E457-C51D-397B-A66073CBFE6E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3:04:12.034" v="673"/>
          <ac:picMkLst>
            <pc:docMk/>
            <pc:sldMk cId="1508578567" sldId="642"/>
            <ac:picMk id="10" creationId="{C273AD2C-B267-CBBD-D0F0-DB921C6CEB19}"/>
          </ac:picMkLst>
        </pc:picChg>
        <pc:picChg chg="add mod">
          <ac:chgData name="Galiya Karbayeva" userId="S::galiya.karbayeva@iac.kz::ab2d2e77-99a8-4b27-ae45-e612d47eb47d" providerId="AD" clId="Web-{1054EFAC-C8FF-F933-8E96-C3E059CD04CD}" dt="2022-09-27T13:05:53.882" v="714" actId="1076"/>
          <ac:picMkLst>
            <pc:docMk/>
            <pc:sldMk cId="1508578567" sldId="642"/>
            <ac:picMk id="14" creationId="{3776287A-34A8-D830-A4BC-96D34F6B98AF}"/>
          </ac:picMkLst>
        </pc:picChg>
        <pc:picChg chg="mod">
          <ac:chgData name="Galiya Karbayeva" userId="S::galiya.karbayeva@iac.kz::ab2d2e77-99a8-4b27-ae45-e612d47eb47d" providerId="AD" clId="Web-{1054EFAC-C8FF-F933-8E96-C3E059CD04CD}" dt="2022-09-27T13:04:15.035" v="674" actId="1076"/>
          <ac:picMkLst>
            <pc:docMk/>
            <pc:sldMk cId="1508578567" sldId="642"/>
            <ac:picMk id="16" creationId="{3095A807-771A-7828-2D31-B6E61928740F}"/>
          </ac:picMkLst>
        </pc:picChg>
        <pc:picChg chg="del">
          <ac:chgData name="Galiya Karbayeva" userId="S::galiya.karbayeva@iac.kz::ab2d2e77-99a8-4b27-ae45-e612d47eb47d" providerId="AD" clId="Web-{1054EFAC-C8FF-F933-8E96-C3E059CD04CD}" dt="2022-09-27T12:18:59.056" v="473"/>
          <ac:picMkLst>
            <pc:docMk/>
            <pc:sldMk cId="1508578567" sldId="642"/>
            <ac:picMk id="27" creationId="{F3808C7D-CA3B-0FF9-40EE-91137F8B7CB2}"/>
          </ac:picMkLst>
        </pc:picChg>
      </pc:sldChg>
      <pc:sldChg chg="del">
        <pc:chgData name="Galiya Karbayeva" userId="S::galiya.karbayeva@iac.kz::ab2d2e77-99a8-4b27-ae45-e612d47eb47d" providerId="AD" clId="Web-{1054EFAC-C8FF-F933-8E96-C3E059CD04CD}" dt="2022-09-27T13:17:38.987" v="826"/>
        <pc:sldMkLst>
          <pc:docMk/>
          <pc:sldMk cId="2498588807" sldId="643"/>
        </pc:sldMkLst>
      </pc:sldChg>
      <pc:sldChg chg="del">
        <pc:chgData name="Galiya Karbayeva" userId="S::galiya.karbayeva@iac.kz::ab2d2e77-99a8-4b27-ae45-e612d47eb47d" providerId="AD" clId="Web-{1054EFAC-C8FF-F933-8E96-C3E059CD04CD}" dt="2022-09-27T13:17:38.987" v="825"/>
        <pc:sldMkLst>
          <pc:docMk/>
          <pc:sldMk cId="2989182097" sldId="645"/>
        </pc:sldMkLst>
      </pc:sldChg>
      <pc:sldChg chg="del">
        <pc:chgData name="Galiya Karbayeva" userId="S::galiya.karbayeva@iac.kz::ab2d2e77-99a8-4b27-ae45-e612d47eb47d" providerId="AD" clId="Web-{1054EFAC-C8FF-F933-8E96-C3E059CD04CD}" dt="2022-09-27T13:41:46.558" v="1014"/>
        <pc:sldMkLst>
          <pc:docMk/>
          <pc:sldMk cId="3312593757" sldId="647"/>
        </pc:sldMkLst>
      </pc:sldChg>
      <pc:sldChg chg="addSp modSp">
        <pc:chgData name="Galiya Karbayeva" userId="S::galiya.karbayeva@iac.kz::ab2d2e77-99a8-4b27-ae45-e612d47eb47d" providerId="AD" clId="Web-{1054EFAC-C8FF-F933-8E96-C3E059CD04CD}" dt="2022-09-27T12:12:16.951" v="433" actId="20577"/>
        <pc:sldMkLst>
          <pc:docMk/>
          <pc:sldMk cId="2076581704" sldId="649"/>
        </pc:sldMkLst>
        <pc:spChg chg="add mod">
          <ac:chgData name="Galiya Karbayeva" userId="S::galiya.karbayeva@iac.kz::ab2d2e77-99a8-4b27-ae45-e612d47eb47d" providerId="AD" clId="Web-{1054EFAC-C8FF-F933-8E96-C3E059CD04CD}" dt="2022-09-27T12:12:16.951" v="433" actId="20577"/>
          <ac:spMkLst>
            <pc:docMk/>
            <pc:sldMk cId="2076581704" sldId="649"/>
            <ac:spMk id="2" creationId="{A504CB61-182F-EE91-F2DC-AC5B10092B28}"/>
          </ac:spMkLst>
        </pc:spChg>
      </pc:sldChg>
      <pc:sldChg chg="addSp delSp modSp add del mod replId setBg">
        <pc:chgData name="Galiya Karbayeva" userId="S::galiya.karbayeva@iac.kz::ab2d2e77-99a8-4b27-ae45-e612d47eb47d" providerId="AD" clId="Web-{1054EFAC-C8FF-F933-8E96-C3E059CD04CD}" dt="2022-09-27T13:29:02.294" v="957" actId="1076"/>
        <pc:sldMkLst>
          <pc:docMk/>
          <pc:sldMk cId="916312854" sldId="650"/>
        </pc:sldMkLst>
        <pc:spChg chg="add del mod">
          <ac:chgData name="Galiya Karbayeva" userId="S::galiya.karbayeva@iac.kz::ab2d2e77-99a8-4b27-ae45-e612d47eb47d" providerId="AD" clId="Web-{1054EFAC-C8FF-F933-8E96-C3E059CD04CD}" dt="2022-09-27T13:06:10.789" v="720"/>
          <ac:spMkLst>
            <pc:docMk/>
            <pc:sldMk cId="916312854" sldId="650"/>
            <ac:spMk id="5" creationId="{1A5B5FAF-A696-E69C-986F-6A99125C3404}"/>
          </ac:spMkLst>
        </pc:spChg>
        <pc:spChg chg="add del mod">
          <ac:chgData name="Galiya Karbayeva" userId="S::galiya.karbayeva@iac.kz::ab2d2e77-99a8-4b27-ae45-e612d47eb47d" providerId="AD" clId="Web-{1054EFAC-C8FF-F933-8E96-C3E059CD04CD}" dt="2022-09-27T13:06:09.273" v="718"/>
          <ac:spMkLst>
            <pc:docMk/>
            <pc:sldMk cId="916312854" sldId="650"/>
            <ac:spMk id="8" creationId="{12AC88DF-A300-43E8-7BBD-9E522C9C6E2B}"/>
          </ac:spMkLst>
        </pc:spChg>
        <pc:spChg chg="add del mod">
          <ac:chgData name="Galiya Karbayeva" userId="S::galiya.karbayeva@iac.kz::ab2d2e77-99a8-4b27-ae45-e612d47eb47d" providerId="AD" clId="Web-{1054EFAC-C8FF-F933-8E96-C3E059CD04CD}" dt="2022-09-27T12:52:45.180" v="642" actId="1076"/>
          <ac:spMkLst>
            <pc:docMk/>
            <pc:sldMk cId="916312854" sldId="650"/>
            <ac:spMk id="11" creationId="{8AABEDE8-1BD2-493E-9640-38FC34AA575F}"/>
          </ac:spMkLst>
        </pc:spChg>
        <pc:spChg chg="add del mod">
          <ac:chgData name="Galiya Karbayeva" userId="S::galiya.karbayeva@iac.kz::ab2d2e77-99a8-4b27-ae45-e612d47eb47d" providerId="AD" clId="Web-{1054EFAC-C8FF-F933-8E96-C3E059CD04CD}" dt="2022-09-27T13:06:06.273" v="715"/>
          <ac:spMkLst>
            <pc:docMk/>
            <pc:sldMk cId="916312854" sldId="650"/>
            <ac:spMk id="12" creationId="{A2B9F26C-B47C-FD74-1018-6881A04B19B8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23:25.066" v="497"/>
          <ac:spMkLst>
            <pc:docMk/>
            <pc:sldMk cId="916312854" sldId="650"/>
            <ac:spMk id="13" creationId="{F9C34D86-4460-1062-5136-D20D7F610120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16:38.313" v="818" actId="14100"/>
          <ac:spMkLst>
            <pc:docMk/>
            <pc:sldMk cId="916312854" sldId="650"/>
            <ac:spMk id="14" creationId="{A4826943-CD44-6F6A-F005-DF0824EECD8A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23:21.458" v="495"/>
          <ac:spMkLst>
            <pc:docMk/>
            <pc:sldMk cId="916312854" sldId="650"/>
            <ac:spMk id="15" creationId="{6AFB3198-F606-F366-B19F-BC146CC25FE5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27:58.714" v="863" actId="14100"/>
          <ac:spMkLst>
            <pc:docMk/>
            <pc:sldMk cId="916312854" sldId="650"/>
            <ac:spMk id="18" creationId="{F8D62F1C-13B5-DE28-BB96-9B87C1CB7311}"/>
          </ac:spMkLst>
        </pc:spChg>
        <pc:spChg chg="mod ord">
          <ac:chgData name="Galiya Karbayeva" userId="S::galiya.karbayeva@iac.kz::ab2d2e77-99a8-4b27-ae45-e612d47eb47d" providerId="AD" clId="Web-{1054EFAC-C8FF-F933-8E96-C3E059CD04CD}" dt="2022-09-27T13:27:40.635" v="858" actId="14100"/>
          <ac:spMkLst>
            <pc:docMk/>
            <pc:sldMk cId="916312854" sldId="650"/>
            <ac:spMk id="19" creationId="{E41A1A6D-A2E4-60F7-FC1E-AED217452D54}"/>
          </ac:spMkLst>
        </pc:spChg>
        <pc:spChg chg="del mod">
          <ac:chgData name="Galiya Karbayeva" userId="S::galiya.karbayeva@iac.kz::ab2d2e77-99a8-4b27-ae45-e612d47eb47d" providerId="AD" clId="Web-{1054EFAC-C8FF-F933-8E96-C3E059CD04CD}" dt="2022-09-27T12:23:56.130" v="505"/>
          <ac:spMkLst>
            <pc:docMk/>
            <pc:sldMk cId="916312854" sldId="650"/>
            <ac:spMk id="20" creationId="{D5FF0F42-4C9C-F4DD-8EF3-E624E459A18E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29:02.294" v="957" actId="1076"/>
          <ac:spMkLst>
            <pc:docMk/>
            <pc:sldMk cId="916312854" sldId="650"/>
            <ac:spMk id="21" creationId="{08CC2995-9E25-AF71-20A2-0E230EBEDDE7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23:30.067" v="500"/>
          <ac:spMkLst>
            <pc:docMk/>
            <pc:sldMk cId="916312854" sldId="650"/>
            <ac:spMk id="23" creationId="{6AFB2E8A-4DCA-56EA-7CF8-DEE631D9438A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2:30:10.863" v="524"/>
          <ac:spMkLst>
            <pc:docMk/>
            <pc:sldMk cId="916312854" sldId="650"/>
            <ac:spMk id="24" creationId="{5E39A796-BE83-48B1-B33F-35C4A32AAB57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2:23:27.254" v="498"/>
          <ac:spMkLst>
            <pc:docMk/>
            <pc:sldMk cId="916312854" sldId="650"/>
            <ac:spMk id="25" creationId="{A696AFA7-EBEC-222A-A023-35A27CA3210C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2:30:10.863" v="524"/>
          <ac:spMkLst>
            <pc:docMk/>
            <pc:sldMk cId="916312854" sldId="650"/>
            <ac:spMk id="26" creationId="{72F84B47-E267-4194-8194-831DB7B5547F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2:30:55.380" v="531"/>
          <ac:spMkLst>
            <pc:docMk/>
            <pc:sldMk cId="916312854" sldId="650"/>
            <ac:spMk id="33" creationId="{3346177D-ADC4-4968-B747-5CFCD390B5B9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2:30:55.380" v="531"/>
          <ac:spMkLst>
            <pc:docMk/>
            <pc:sldMk cId="916312854" sldId="650"/>
            <ac:spMk id="35" creationId="{0844A943-BF79-4FEA-ABB1-3BD54D236606}"/>
          </ac:spMkLst>
        </pc:spChg>
        <pc:spChg chg="add del">
          <ac:chgData name="Galiya Karbayeva" userId="S::galiya.karbayeva@iac.kz::ab2d2e77-99a8-4b27-ae45-e612d47eb47d" providerId="AD" clId="Web-{1054EFAC-C8FF-F933-8E96-C3E059CD04CD}" dt="2022-09-27T12:30:55.380" v="531"/>
          <ac:spMkLst>
            <pc:docMk/>
            <pc:sldMk cId="916312854" sldId="650"/>
            <ac:spMk id="37" creationId="{6437CC72-F4A8-4DC3-AFAB-D22C482C8100}"/>
          </ac:spMkLst>
        </pc:spChg>
        <pc:picChg chg="add del mod">
          <ac:chgData name="Galiya Karbayeva" userId="S::galiya.karbayeva@iac.kz::ab2d2e77-99a8-4b27-ae45-e612d47eb47d" providerId="AD" clId="Web-{1054EFAC-C8FF-F933-8E96-C3E059CD04CD}" dt="2022-09-27T12:45:27.929" v="555"/>
          <ac:picMkLst>
            <pc:docMk/>
            <pc:sldMk cId="916312854" sldId="650"/>
            <ac:picMk id="2" creationId="{C91BE650-9D8C-07AF-B8DB-2806A8AF2980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2:30:58.271" v="534"/>
          <ac:picMkLst>
            <pc:docMk/>
            <pc:sldMk cId="916312854" sldId="650"/>
            <ac:picMk id="3" creationId="{F1AC22D6-D60F-420A-9A41-F15C9FF40C0C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2:46:43.870" v="557"/>
          <ac:picMkLst>
            <pc:docMk/>
            <pc:sldMk cId="916312854" sldId="650"/>
            <ac:picMk id="4" creationId="{371EFBEB-74E7-9120-ACA5-E89CD653729F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3:06:11.258" v="721"/>
          <ac:picMkLst>
            <pc:docMk/>
            <pc:sldMk cId="916312854" sldId="650"/>
            <ac:picMk id="6" creationId="{ED0A6B05-A653-FBE0-F4AC-0E27B11335F1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2:48:37.046" v="569"/>
          <ac:picMkLst>
            <pc:docMk/>
            <pc:sldMk cId="916312854" sldId="650"/>
            <ac:picMk id="7" creationId="{D5114DD4-07E2-29EC-4AAF-A1DBA10C3080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3:06:10.070" v="719"/>
          <ac:picMkLst>
            <pc:docMk/>
            <pc:sldMk cId="916312854" sldId="650"/>
            <ac:picMk id="9" creationId="{3EE25A26-E395-75FB-75D0-1E9C1D9C42D9}"/>
          </ac:picMkLst>
        </pc:picChg>
        <pc:picChg chg="add del mod">
          <ac:chgData name="Galiya Karbayeva" userId="S::galiya.karbayeva@iac.kz::ab2d2e77-99a8-4b27-ae45-e612d47eb47d" providerId="AD" clId="Web-{1054EFAC-C8FF-F933-8E96-C3E059CD04CD}" dt="2022-09-27T13:06:07.429" v="716"/>
          <ac:picMkLst>
            <pc:docMk/>
            <pc:sldMk cId="916312854" sldId="650"/>
            <ac:picMk id="10" creationId="{847C3FB7-E816-9FB7-4F05-844DC158514B}"/>
          </ac:picMkLst>
        </pc:picChg>
        <pc:picChg chg="del">
          <ac:chgData name="Galiya Karbayeva" userId="S::galiya.karbayeva@iac.kz::ab2d2e77-99a8-4b27-ae45-e612d47eb47d" providerId="AD" clId="Web-{1054EFAC-C8FF-F933-8E96-C3E059CD04CD}" dt="2022-09-27T12:23:22.769" v="496"/>
          <ac:picMkLst>
            <pc:docMk/>
            <pc:sldMk cId="916312854" sldId="650"/>
            <ac:picMk id="16" creationId="{3095A807-771A-7828-2D31-B6E61928740F}"/>
          </ac:picMkLst>
        </pc:picChg>
        <pc:picChg chg="add mod">
          <ac:chgData name="Galiya Karbayeva" userId="S::galiya.karbayeva@iac.kz::ab2d2e77-99a8-4b27-ae45-e612d47eb47d" providerId="AD" clId="Web-{1054EFAC-C8FF-F933-8E96-C3E059CD04CD}" dt="2022-09-27T13:28:08.370" v="865" actId="1076"/>
          <ac:picMkLst>
            <pc:docMk/>
            <pc:sldMk cId="916312854" sldId="650"/>
            <ac:picMk id="17" creationId="{F83A51AE-9FE8-D825-50DA-B65CD5E0E1B0}"/>
          </ac:picMkLst>
        </pc:picChg>
        <pc:picChg chg="del">
          <ac:chgData name="Galiya Karbayeva" userId="S::galiya.karbayeva@iac.kz::ab2d2e77-99a8-4b27-ae45-e612d47eb47d" providerId="AD" clId="Web-{1054EFAC-C8FF-F933-8E96-C3E059CD04CD}" dt="2022-09-27T12:23:28.285" v="499"/>
          <ac:picMkLst>
            <pc:docMk/>
            <pc:sldMk cId="916312854" sldId="650"/>
            <ac:picMk id="27" creationId="{F3808C7D-CA3B-0FF9-40EE-91137F8B7CB2}"/>
          </ac:picMkLst>
        </pc:picChg>
        <pc:cxnChg chg="add del">
          <ac:chgData name="Galiya Karbayeva" userId="S::galiya.karbayeva@iac.kz::ab2d2e77-99a8-4b27-ae45-e612d47eb47d" providerId="AD" clId="Web-{1054EFAC-C8FF-F933-8E96-C3E059CD04CD}" dt="2022-09-27T12:31:16.553" v="538"/>
          <ac:cxnSpMkLst>
            <pc:docMk/>
            <pc:sldMk cId="916312854" sldId="650"/>
            <ac:cxnSpMk id="28" creationId="{A7F400EE-A8A5-48AF-B4D6-291B52C6F0B0}"/>
          </ac:cxnSpMkLst>
        </pc:cxnChg>
      </pc:sldChg>
      <pc:sldChg chg="modSp add ord">
        <pc:chgData name="Galiya Karbayeva" userId="S::galiya.karbayeva@iac.kz::ab2d2e77-99a8-4b27-ae45-e612d47eb47d" providerId="AD" clId="Web-{1054EFAC-C8FF-F933-8E96-C3E059CD04CD}" dt="2022-09-27T13:48:00.604" v="1034"/>
        <pc:sldMkLst>
          <pc:docMk/>
          <pc:sldMk cId="483702911" sldId="651"/>
        </pc:sldMkLst>
        <pc:spChg chg="mod">
          <ac:chgData name="Galiya Karbayeva" userId="S::galiya.karbayeva@iac.kz::ab2d2e77-99a8-4b27-ae45-e612d47eb47d" providerId="AD" clId="Web-{1054EFAC-C8FF-F933-8E96-C3E059CD04CD}" dt="2022-09-27T13:38:19.222" v="1008" actId="1076"/>
          <ac:spMkLst>
            <pc:docMk/>
            <pc:sldMk cId="483702911" sldId="651"/>
            <ac:spMk id="4" creationId="{ABCA3877-081A-9C67-2625-53F41BBC14A9}"/>
          </ac:spMkLst>
        </pc:spChg>
      </pc:sldChg>
      <pc:sldChg chg="modSp add">
        <pc:chgData name="Galiya Karbayeva" userId="S::galiya.karbayeva@iac.kz::ab2d2e77-99a8-4b27-ae45-e612d47eb47d" providerId="AD" clId="Web-{1054EFAC-C8FF-F933-8E96-C3E059CD04CD}" dt="2022-09-27T13:29:20.045" v="958" actId="20577"/>
        <pc:sldMkLst>
          <pc:docMk/>
          <pc:sldMk cId="3585451472" sldId="652"/>
        </pc:sldMkLst>
        <pc:spChg chg="mod">
          <ac:chgData name="Galiya Karbayeva" userId="S::galiya.karbayeva@iac.kz::ab2d2e77-99a8-4b27-ae45-e612d47eb47d" providerId="AD" clId="Web-{1054EFAC-C8FF-F933-8E96-C3E059CD04CD}" dt="2022-09-27T13:29:20.045" v="958" actId="20577"/>
          <ac:spMkLst>
            <pc:docMk/>
            <pc:sldMk cId="3585451472" sldId="652"/>
            <ac:spMk id="8" creationId="{29E37498-F792-D5F2-A2C7-335AA8AA590A}"/>
          </ac:spMkLst>
        </pc:spChg>
        <pc:graphicFrameChg chg="mod modGraphic">
          <ac:chgData name="Galiya Karbayeva" userId="S::galiya.karbayeva@iac.kz::ab2d2e77-99a8-4b27-ae45-e612d47eb47d" providerId="AD" clId="Web-{1054EFAC-C8FF-F933-8E96-C3E059CD04CD}" dt="2022-09-27T13:29:01.247" v="956"/>
          <ac:graphicFrameMkLst>
            <pc:docMk/>
            <pc:sldMk cId="3585451472" sldId="652"/>
            <ac:graphicFrameMk id="7" creationId="{1D0CFD70-C913-4594-A912-7756A9E20414}"/>
          </ac:graphicFrameMkLst>
        </pc:graphicFrameChg>
      </pc:sldChg>
      <pc:sldChg chg="addSp delSp modSp add replId">
        <pc:chgData name="Galiya Karbayeva" userId="S::galiya.karbayeva@iac.kz::ab2d2e77-99a8-4b27-ae45-e612d47eb47d" providerId="AD" clId="Web-{1054EFAC-C8FF-F933-8E96-C3E059CD04CD}" dt="2022-09-27T13:39:52.022" v="1013" actId="1076"/>
        <pc:sldMkLst>
          <pc:docMk/>
          <pc:sldMk cId="3509939329" sldId="653"/>
        </pc:sldMkLst>
        <pc:spChg chg="del">
          <ac:chgData name="Galiya Karbayeva" userId="S::galiya.karbayeva@iac.kz::ab2d2e77-99a8-4b27-ae45-e612d47eb47d" providerId="AD" clId="Web-{1054EFAC-C8FF-F933-8E96-C3E059CD04CD}" dt="2022-09-27T13:32:24.021" v="968"/>
          <ac:spMkLst>
            <pc:docMk/>
            <pc:sldMk cId="3509939329" sldId="653"/>
            <ac:spMk id="2" creationId="{EFDC0B1E-1822-438F-849A-3A27284B7B4F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37:00.969" v="1000" actId="1076"/>
          <ac:spMkLst>
            <pc:docMk/>
            <pc:sldMk cId="3509939329" sldId="653"/>
            <ac:spMk id="3" creationId="{F41EE462-5481-99FA-36FD-940C9B278549}"/>
          </ac:spMkLst>
        </pc:spChg>
        <pc:spChg chg="mod">
          <ac:chgData name="Galiya Karbayeva" userId="S::galiya.karbayeva@iac.kz::ab2d2e77-99a8-4b27-ae45-e612d47eb47d" providerId="AD" clId="Web-{1054EFAC-C8FF-F933-8E96-C3E059CD04CD}" dt="2022-09-27T13:38:28.410" v="1009"/>
          <ac:spMkLst>
            <pc:docMk/>
            <pc:sldMk cId="3509939329" sldId="653"/>
            <ac:spMk id="4" creationId="{8AABEDE8-1BD2-493E-9640-38FC34AA575F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3:32:11.817" v="962"/>
          <ac:spMkLst>
            <pc:docMk/>
            <pc:sldMk cId="3509939329" sldId="653"/>
            <ac:spMk id="5" creationId="{3E4BC04E-2F07-4580-9AE6-E88489B0B730}"/>
          </ac:spMkLst>
        </pc:spChg>
        <pc:spChg chg="add mod">
          <ac:chgData name="Galiya Karbayeva" userId="S::galiya.karbayeva@iac.kz::ab2d2e77-99a8-4b27-ae45-e612d47eb47d" providerId="AD" clId="Web-{1054EFAC-C8FF-F933-8E96-C3E059CD04CD}" dt="2022-09-27T13:39:52.022" v="1013" actId="1076"/>
          <ac:spMkLst>
            <pc:docMk/>
            <pc:sldMk cId="3509939329" sldId="653"/>
            <ac:spMk id="6" creationId="{7A1F5988-2A3F-E13D-11B8-E82E8BB46F9B}"/>
          </ac:spMkLst>
        </pc:spChg>
        <pc:spChg chg="add del mod">
          <ac:chgData name="Galiya Karbayeva" userId="S::galiya.karbayeva@iac.kz::ab2d2e77-99a8-4b27-ae45-e612d47eb47d" providerId="AD" clId="Web-{1054EFAC-C8FF-F933-8E96-C3E059CD04CD}" dt="2022-09-27T13:36:44.265" v="996"/>
          <ac:spMkLst>
            <pc:docMk/>
            <pc:sldMk cId="3509939329" sldId="653"/>
            <ac:spMk id="7" creationId="{70EFC351-FD2D-DFA2-A465-159CB4B8A2AE}"/>
          </ac:spMkLst>
        </pc:spChg>
        <pc:spChg chg="add del mod">
          <ac:chgData name="Galiya Karbayeva" userId="S::galiya.karbayeva@iac.kz::ab2d2e77-99a8-4b27-ae45-e612d47eb47d" providerId="AD" clId="Web-{1054EFAC-C8FF-F933-8E96-C3E059CD04CD}" dt="2022-09-27T13:36:43.453" v="995"/>
          <ac:spMkLst>
            <pc:docMk/>
            <pc:sldMk cId="3509939329" sldId="653"/>
            <ac:spMk id="8" creationId="{86DB33F1-FAE0-3839-135B-A40CCED93A82}"/>
          </ac:spMkLst>
        </pc:spChg>
        <pc:spChg chg="del mod">
          <ac:chgData name="Galiya Karbayeva" userId="S::galiya.karbayeva@iac.kz::ab2d2e77-99a8-4b27-ae45-e612d47eb47d" providerId="AD" clId="Web-{1054EFAC-C8FF-F933-8E96-C3E059CD04CD}" dt="2022-09-27T13:32:14.833" v="964"/>
          <ac:spMkLst>
            <pc:docMk/>
            <pc:sldMk cId="3509939329" sldId="653"/>
            <ac:spMk id="14" creationId="{6A132A4F-CE0C-49F1-BF7A-AE0BDD619D29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3:32:17.505" v="965"/>
          <ac:spMkLst>
            <pc:docMk/>
            <pc:sldMk cId="3509939329" sldId="653"/>
            <ac:spMk id="15" creationId="{0F43A639-11F5-40E6-B03C-5E7923C55AA4}"/>
          </ac:spMkLst>
        </pc:spChg>
        <pc:spChg chg="del">
          <ac:chgData name="Galiya Karbayeva" userId="S::galiya.karbayeva@iac.kz::ab2d2e77-99a8-4b27-ae45-e612d47eb47d" providerId="AD" clId="Web-{1054EFAC-C8FF-F933-8E96-C3E059CD04CD}" dt="2022-09-27T13:32:21.208" v="966"/>
          <ac:spMkLst>
            <pc:docMk/>
            <pc:sldMk cId="3509939329" sldId="653"/>
            <ac:spMk id="16" creationId="{51A3A533-CD6E-4FFC-ACEE-5ADA8BDB6F29}"/>
          </ac:spMkLst>
        </pc:spChg>
        <pc:picChg chg="add mod">
          <ac:chgData name="Galiya Karbayeva" userId="S::galiya.karbayeva@iac.kz::ab2d2e77-99a8-4b27-ae45-e612d47eb47d" providerId="AD" clId="Web-{1054EFAC-C8FF-F933-8E96-C3E059CD04CD}" dt="2022-09-27T13:36:53.641" v="998" actId="1076"/>
          <ac:picMkLst>
            <pc:docMk/>
            <pc:sldMk cId="3509939329" sldId="653"/>
            <ac:picMk id="10" creationId="{38645BA4-265C-342E-3E32-806D435FA2CB}"/>
          </ac:picMkLst>
        </pc:picChg>
        <pc:picChg chg="del">
          <ac:chgData name="Galiya Karbayeva" userId="S::galiya.karbayeva@iac.kz::ab2d2e77-99a8-4b27-ae45-e612d47eb47d" providerId="AD" clId="Web-{1054EFAC-C8FF-F933-8E96-C3E059CD04CD}" dt="2022-09-27T13:32:22.364" v="967"/>
          <ac:picMkLst>
            <pc:docMk/>
            <pc:sldMk cId="3509939329" sldId="653"/>
            <ac:picMk id="19" creationId="{E6A38A1D-87CB-4ECB-8B08-E60AC17D69D1}"/>
          </ac:picMkLst>
        </pc:picChg>
        <pc:picChg chg="del">
          <ac:chgData name="Galiya Karbayeva" userId="S::galiya.karbayeva@iac.kz::ab2d2e77-99a8-4b27-ae45-e612d47eb47d" providerId="AD" clId="Web-{1054EFAC-C8FF-F933-8E96-C3E059CD04CD}" dt="2022-09-27T13:32:25.036" v="969"/>
          <ac:picMkLst>
            <pc:docMk/>
            <pc:sldMk cId="3509939329" sldId="653"/>
            <ac:picMk id="25" creationId="{23A4A7EE-D1F6-491A-807B-627EF9FD78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08AB-E774-4608-85A1-061756ECC56B}" type="datetimeFigureOut">
              <a:rPr lang="ru-KZ" smtClean="0"/>
              <a:t>10/31/2022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2FDB9-44F2-4BD8-88D3-71F6D5B5816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059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383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270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26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DC8-1F24-4552-89B7-2AA498E2D4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887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14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606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15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197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2939F3A-5D07-4C89-8C70-D2C76D7A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567" y="1764879"/>
            <a:ext cx="8163615" cy="3155273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Montserrat"/>
              </a:rPr>
              <a:t>Обучающий семинар </a:t>
            </a:r>
            <a:br>
              <a:rPr lang="ru-RU" sz="3200" b="1">
                <a:solidFill>
                  <a:srgbClr val="002060"/>
                </a:solidFill>
                <a:latin typeface="Montserrat"/>
              </a:rPr>
            </a:br>
            <a:r>
              <a:rPr lang="ru-RU" sz="3200" b="1">
                <a:solidFill>
                  <a:srgbClr val="002060"/>
                </a:solidFill>
                <a:latin typeface="Montserrat"/>
              </a:rPr>
              <a:t>для областных и школьных координаторов основного исследования «</a:t>
            </a:r>
            <a:r>
              <a:rPr lang="en-US" sz="3200" b="1">
                <a:solidFill>
                  <a:srgbClr val="002060"/>
                </a:solidFill>
                <a:latin typeface="Montserrat"/>
              </a:rPr>
              <a:t>PISA </a:t>
            </a:r>
            <a:r>
              <a:rPr lang="ru-RU" sz="3200" b="1">
                <a:solidFill>
                  <a:srgbClr val="002060"/>
                </a:solidFill>
                <a:latin typeface="Montserrat"/>
              </a:rPr>
              <a:t>для школ»</a:t>
            </a:r>
            <a:r>
              <a:rPr lang="en-US" sz="3200" b="1">
                <a:solidFill>
                  <a:srgbClr val="002060"/>
                </a:solidFill>
                <a:latin typeface="Montserrat"/>
              </a:rPr>
              <a:t/>
            </a:r>
            <a:br>
              <a:rPr lang="en-US" sz="3200" b="1">
                <a:solidFill>
                  <a:srgbClr val="002060"/>
                </a:solidFill>
                <a:latin typeface="Montserrat"/>
              </a:rPr>
            </a:br>
            <a:r>
              <a:rPr lang="ru-RU" sz="3200" b="1">
                <a:solidFill>
                  <a:srgbClr val="002060"/>
                </a:solidFill>
                <a:latin typeface="Montserrat"/>
              </a:rPr>
              <a:t/>
            </a:r>
            <a:br>
              <a:rPr lang="ru-RU" sz="3200" b="1">
                <a:solidFill>
                  <a:srgbClr val="002060"/>
                </a:solidFill>
                <a:latin typeface="Montserrat"/>
              </a:rPr>
            </a:br>
            <a:r>
              <a:rPr lang="ru-RU" sz="2000" b="1" i="1">
                <a:solidFill>
                  <a:srgbClr val="002060"/>
                </a:solidFill>
                <a:latin typeface="Montserrat"/>
              </a:rPr>
              <a:t>Астана, 2022</a:t>
            </a:r>
            <a:endParaRPr lang="en-US" sz="2000" b="1" i="1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CC9C6F6F-66EF-43AF-A479-EF1A49F5E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1" y="301183"/>
            <a:ext cx="1363097" cy="1510285"/>
          </a:xfrm>
          <a:prstGeom prst="rect">
            <a:avLst/>
          </a:prstGeom>
        </p:spPr>
      </p:pic>
      <p:pic>
        <p:nvPicPr>
          <p:cNvPr id="4" name="Picture 10" descr="Картинки по запросу pisa oecd">
            <a:extLst>
              <a:ext uri="{FF2B5EF4-FFF2-40B4-BE49-F238E27FC236}">
                <a16:creationId xmlns:a16="http://schemas.microsoft.com/office/drawing/2014/main" id="{701B2F6E-D836-4FCD-B1FC-E105234C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225" y="5623343"/>
            <a:ext cx="1658493" cy="61032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C7252-1F91-4B6D-BC50-0F6463645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53471" y="5675297"/>
            <a:ext cx="2225863" cy="5237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C0CD6-9FEC-7D55-5411-AA93358D76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17" y="5623343"/>
            <a:ext cx="865550" cy="8192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219338-71A6-A009-9777-84F1D2BC7682}"/>
              </a:ext>
            </a:extLst>
          </p:cNvPr>
          <p:cNvSpPr/>
          <p:nvPr/>
        </p:nvSpPr>
        <p:spPr>
          <a:xfrm>
            <a:off x="2129678" y="406699"/>
            <a:ext cx="942032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Министерство просвещения Республики Казахстан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Информационно-аналитический центр </a:t>
            </a:r>
          </a:p>
        </p:txBody>
      </p:sp>
    </p:spTree>
    <p:extLst>
      <p:ext uri="{BB962C8B-B14F-4D97-AF65-F5344CB8AC3E}">
        <p14:creationId xmlns:p14="http://schemas.microsoft.com/office/powerpoint/2010/main" val="368013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 txBox="1">
            <a:spLocks/>
          </p:cNvSpPr>
          <p:nvPr/>
        </p:nvSpPr>
        <p:spPr bwMode="auto">
          <a:xfrm>
            <a:off x="11583559" y="5922785"/>
            <a:ext cx="39361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ru-RU" altLang="ru-RU" sz="14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945602" y="2362905"/>
            <a:ext cx="515742" cy="42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1402877"/>
            <a:ext cx="657803" cy="55356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A5CB0A-A970-47A7-A643-00776AE2C9FA}"/>
              </a:ext>
            </a:extLst>
          </p:cNvPr>
          <p:cNvSpPr txBox="1"/>
          <p:nvPr/>
        </p:nvSpPr>
        <p:spPr>
          <a:xfrm>
            <a:off x="1750012" y="337974"/>
            <a:ext cx="917975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71429">
              <a:defRPr/>
            </a:pPr>
            <a:r>
              <a:rPr lang="kk-KZ" sz="2000" b="1">
                <a:solidFill>
                  <a:srgbClr val="002060"/>
                </a:solidFill>
                <a:latin typeface="Montserrat"/>
              </a:rPr>
              <a:t>Отобранные участники исследования </a:t>
            </a:r>
            <a:endParaRPr kumimoji="0" lang="tr-TR" sz="2000" b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DA276-C136-4187-89F5-11C09E4A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18" y="3020951"/>
            <a:ext cx="993547" cy="993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7BD77-7BA4-4E7A-8D80-9F38A034A51F}"/>
              </a:ext>
            </a:extLst>
          </p:cNvPr>
          <p:cNvSpPr txBox="1"/>
          <p:nvPr/>
        </p:nvSpPr>
        <p:spPr>
          <a:xfrm>
            <a:off x="1750012" y="1373222"/>
            <a:ext cx="983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ОЭСР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отобрано </a:t>
            </a:r>
            <a:r>
              <a:rPr lang="ru-RU" b="1">
                <a:solidFill>
                  <a:srgbClr val="002060"/>
                </a:solidFill>
                <a:latin typeface="Montserrat" panose="00000500000000000000" pitchFamily="2" charset="-52"/>
              </a:rPr>
              <a:t>1000 организаций образования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 (958 школ, 42 колледжа)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, а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также заменяющие организации образования. Списки отправлены в УО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E5271-E349-4126-851B-9749A8AB6D9F}"/>
              </a:ext>
            </a:extLst>
          </p:cNvPr>
          <p:cNvSpPr txBox="1"/>
          <p:nvPr/>
        </p:nvSpPr>
        <p:spPr>
          <a:xfrm>
            <a:off x="1698511" y="2294397"/>
            <a:ext cx="944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В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каждой организации образования будет отобрано порядка 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50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учащихся, а также заменяющие их учащиеся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87926A-2A0A-4FEB-AA9A-869F8A42A0A9}"/>
              </a:ext>
            </a:extLst>
          </p:cNvPr>
          <p:cNvSpPr txBox="1"/>
          <p:nvPr/>
        </p:nvSpPr>
        <p:spPr>
          <a:xfrm>
            <a:off x="1698510" y="3294620"/>
            <a:ext cx="96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Исследование пройдет </a:t>
            </a:r>
            <a:r>
              <a:rPr lang="ru-RU" b="1">
                <a:solidFill>
                  <a:srgbClr val="002060"/>
                </a:solidFill>
                <a:latin typeface="Montserrat" panose="00000500000000000000" pitchFamily="2" charset="-52"/>
              </a:rPr>
              <a:t>в октябре-ноябре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во всех регионах страны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AC83AE-C99C-4843-9CFD-E9B72B4F8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57" y="4273868"/>
            <a:ext cx="503870" cy="5038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02996B1-329C-4FA2-809B-D25488F93542}"/>
              </a:ext>
            </a:extLst>
          </p:cNvPr>
          <p:cNvSpPr txBox="1"/>
          <p:nvPr/>
        </p:nvSpPr>
        <p:spPr>
          <a:xfrm>
            <a:off x="1698511" y="4131407"/>
            <a:ext cx="965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Montserrat" panose="00000500000000000000" pitchFamily="2" charset="-52"/>
              </a:rPr>
              <a:t>Учащиеся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: Когнитивный 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тест (</a:t>
            </a:r>
            <a:r>
              <a:rPr lang="en-US">
                <a:solidFill>
                  <a:srgbClr val="002060"/>
                </a:solidFill>
                <a:latin typeface="Montserrat" panose="00000500000000000000" pitchFamily="2" charset="-52"/>
              </a:rPr>
              <a:t>2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 части по 60 мин, перерыв 5 мин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);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Анкетирование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 (45 мин.)</a:t>
            </a:r>
          </a:p>
        </p:txBody>
      </p:sp>
    </p:spTree>
    <p:extLst>
      <p:ext uri="{BB962C8B-B14F-4D97-AF65-F5344CB8AC3E}">
        <p14:creationId xmlns:p14="http://schemas.microsoft.com/office/powerpoint/2010/main" val="183301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82427"/>
              </p:ext>
            </p:extLst>
          </p:nvPr>
        </p:nvGraphicFramePr>
        <p:xfrm>
          <a:off x="540265" y="1230797"/>
          <a:ext cx="5184576" cy="22067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6139">
                <a:tc>
                  <a:txBody>
                    <a:bodyPr/>
                    <a:lstStyle/>
                    <a:p>
                      <a:r>
                        <a:rPr lang="ru-RU" sz="1600">
                          <a:latin typeface="Montserrat" panose="00000500000000000000" pitchFamily="2" charset="-52"/>
                        </a:rPr>
                        <a:t>Основная организация образования, отобранная для участия</a:t>
                      </a:r>
                    </a:p>
                    <a:p>
                      <a:endParaRPr lang="ru-RU" sz="16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89">
                <a:tc>
                  <a:txBody>
                    <a:bodyPr/>
                    <a:lstStyle/>
                    <a:p>
                      <a:r>
                        <a:rPr lang="kk-KZ" sz="1600">
                          <a:latin typeface="Montserrat" panose="00000500000000000000" pitchFamily="2" charset="-52"/>
                        </a:rPr>
                        <a:t>Участвует в</a:t>
                      </a:r>
                      <a:r>
                        <a:rPr lang="en-US" sz="160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kk-KZ" sz="1600">
                          <a:latin typeface="Montserrat" panose="00000500000000000000" pitchFamily="2" charset="-52"/>
                        </a:rPr>
                        <a:t>исследовании в обязательном порядке</a:t>
                      </a:r>
                    </a:p>
                    <a:p>
                      <a:endParaRPr lang="kk-KZ" sz="1600">
                        <a:latin typeface="Montserrat" panose="00000500000000000000" pitchFamily="2" charset="-52"/>
                      </a:endParaRPr>
                    </a:p>
                    <a:p>
                      <a:endParaRPr lang="kk-KZ" sz="1600">
                        <a:latin typeface="Montserrat" panose="00000500000000000000" pitchFamily="2" charset="-52"/>
                      </a:endParaRPr>
                    </a:p>
                    <a:p>
                      <a:endParaRPr lang="ru-RU" sz="16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03278"/>
              </p:ext>
            </p:extLst>
          </p:nvPr>
        </p:nvGraphicFramePr>
        <p:xfrm>
          <a:off x="6096000" y="1230797"/>
          <a:ext cx="5555735" cy="21945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515">
                <a:tc>
                  <a:txBody>
                    <a:bodyPr/>
                    <a:lstStyle/>
                    <a:p>
                      <a:r>
                        <a:rPr lang="kk-KZ" sz="1600">
                          <a:latin typeface="Montserrat" panose="00000500000000000000" pitchFamily="2" charset="-52"/>
                        </a:rPr>
                        <a:t>Заменяющая </a:t>
                      </a:r>
                      <a:r>
                        <a:rPr lang="ru-RU" sz="1600">
                          <a:latin typeface="Montserrat" panose="00000500000000000000" pitchFamily="2" charset="-52"/>
                        </a:rPr>
                        <a:t>организация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044">
                <a:tc>
                  <a:txBody>
                    <a:bodyPr/>
                    <a:lstStyle/>
                    <a:p>
                      <a:r>
                        <a:rPr lang="ru-RU" sz="1600" baseline="0">
                          <a:latin typeface="Montserrat" panose="00000500000000000000" pitchFamily="2" charset="-52"/>
                        </a:rPr>
                        <a:t>Участвует при невозможности участия основной </a:t>
                      </a:r>
                      <a:r>
                        <a:rPr lang="ru-RU" sz="1600">
                          <a:latin typeface="Montserrat" panose="00000500000000000000" pitchFamily="2" charset="-52"/>
                        </a:rPr>
                        <a:t>организация образования по причине</a:t>
                      </a: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закрытие ОО (классов, кап ремонт и </a:t>
                      </a:r>
                      <a:r>
                        <a:rPr lang="ru-RU" sz="1600" baseline="0" err="1">
                          <a:latin typeface="Montserrat" panose="00000500000000000000" pitchFamily="2" charset="-52"/>
                        </a:rPr>
                        <a:t>тп</a:t>
                      </a: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форс-мажор (природные катаклизмы и </a:t>
                      </a:r>
                      <a:r>
                        <a:rPr lang="ru-RU" sz="1600" baseline="0" err="1">
                          <a:latin typeface="Montserrat" panose="00000500000000000000" pitchFamily="2" charset="-52"/>
                        </a:rPr>
                        <a:t>тд</a:t>
                      </a: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)</a:t>
                      </a:r>
                      <a:endParaRPr lang="ru-RU" sz="16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E28951-09A3-47B3-8E30-90F0B2C92878}"/>
              </a:ext>
            </a:extLst>
          </p:cNvPr>
          <p:cNvSpPr txBox="1"/>
          <p:nvPr/>
        </p:nvSpPr>
        <p:spPr>
          <a:xfrm>
            <a:off x="1750012" y="337974"/>
            <a:ext cx="917975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71429">
              <a:defRPr/>
            </a:pPr>
            <a:r>
              <a:rPr kumimoji="0" lang="kk-KZ" sz="2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</a:rPr>
              <a:t>Порядок замены школ/колледжей и участников исследования</a:t>
            </a:r>
            <a:endParaRPr kumimoji="0" lang="tr-TR" sz="2000" b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5C9EDB-97DE-F074-6BA2-140FD86CC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46025"/>
              </p:ext>
            </p:extLst>
          </p:nvPr>
        </p:nvGraphicFramePr>
        <p:xfrm>
          <a:off x="540265" y="3930289"/>
          <a:ext cx="5184576" cy="22067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6139">
                <a:tc>
                  <a:txBody>
                    <a:bodyPr/>
                    <a:lstStyle/>
                    <a:p>
                      <a:r>
                        <a:rPr lang="ru-RU" sz="1600">
                          <a:latin typeface="Montserrat" panose="00000500000000000000" pitchFamily="2" charset="-52"/>
                        </a:rPr>
                        <a:t>Основные отобранные учащиеся</a:t>
                      </a:r>
                    </a:p>
                    <a:p>
                      <a:endParaRPr lang="ru-RU" sz="16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89">
                <a:tc>
                  <a:txBody>
                    <a:bodyPr/>
                    <a:lstStyle/>
                    <a:p>
                      <a:r>
                        <a:rPr lang="kk-KZ" sz="1600">
                          <a:latin typeface="Montserrat" panose="00000500000000000000" pitchFamily="2" charset="-52"/>
                        </a:rPr>
                        <a:t>Участвует в</a:t>
                      </a:r>
                      <a:r>
                        <a:rPr lang="en-US" sz="160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kk-KZ" sz="1600">
                          <a:latin typeface="Montserrat" panose="00000500000000000000" pitchFamily="2" charset="-52"/>
                        </a:rPr>
                        <a:t>исследовании в обязательном порядке</a:t>
                      </a:r>
                    </a:p>
                    <a:p>
                      <a:endParaRPr lang="kk-KZ" sz="1600">
                        <a:latin typeface="Montserrat" panose="00000500000000000000" pitchFamily="2" charset="-52"/>
                      </a:endParaRPr>
                    </a:p>
                    <a:p>
                      <a:endParaRPr lang="kk-KZ" sz="1600">
                        <a:latin typeface="Montserrat" panose="00000500000000000000" pitchFamily="2" charset="-52"/>
                      </a:endParaRPr>
                    </a:p>
                    <a:p>
                      <a:endParaRPr lang="ru-RU" sz="16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4574CE1-48DD-C5A1-D8B5-AB5E15D85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17726"/>
              </p:ext>
            </p:extLst>
          </p:nvPr>
        </p:nvGraphicFramePr>
        <p:xfrm>
          <a:off x="6168501" y="3942509"/>
          <a:ext cx="5555735" cy="22491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5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515">
                <a:tc>
                  <a:txBody>
                    <a:bodyPr/>
                    <a:lstStyle/>
                    <a:p>
                      <a:r>
                        <a:rPr lang="kk-KZ" sz="1600">
                          <a:latin typeface="Montserrat" panose="00000500000000000000" pitchFamily="2" charset="-52"/>
                        </a:rPr>
                        <a:t>Заменяющие </a:t>
                      </a:r>
                      <a:r>
                        <a:rPr lang="ru-RU" sz="1600">
                          <a:latin typeface="Montserrat" panose="00000500000000000000" pitchFamily="2" charset="-52"/>
                        </a:rPr>
                        <a:t>участники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044">
                <a:tc>
                  <a:txBody>
                    <a:bodyPr/>
                    <a:lstStyle/>
                    <a:p>
                      <a:r>
                        <a:rPr lang="ru-RU" sz="1600" baseline="0">
                          <a:latin typeface="Montserrat" panose="00000500000000000000" pitchFamily="2" charset="-52"/>
                        </a:rPr>
                        <a:t>Участвует при невозможности участия основных учащихся </a:t>
                      </a:r>
                      <a:r>
                        <a:rPr lang="ru-RU" sz="1600">
                          <a:latin typeface="Montserrat" panose="00000500000000000000" pitchFamily="2" charset="-52"/>
                        </a:rPr>
                        <a:t> по причине</a:t>
                      </a: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>
                          <a:latin typeface="Montserrat" panose="00000500000000000000" pitchFamily="2" charset="-52"/>
                        </a:rPr>
                        <a:t>Болезни, участие в олимпиаде, спортивных соревнованиях (подтверждающие документы обязательны)</a:t>
                      </a:r>
                      <a:endParaRPr lang="ru-RU" sz="16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4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92551-83E4-4EE8-93C8-199413376900}"/>
              </a:ext>
            </a:extLst>
          </p:cNvPr>
          <p:cNvSpPr txBox="1"/>
          <p:nvPr/>
        </p:nvSpPr>
        <p:spPr>
          <a:xfrm>
            <a:off x="1352200" y="178454"/>
            <a:ext cx="92143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</a:rPr>
              <a:t>Установка приложения </a:t>
            </a:r>
            <a:r>
              <a:rPr lang="en-US" sz="3200" b="1" err="1">
                <a:solidFill>
                  <a:srgbClr val="002060"/>
                </a:solidFill>
                <a:latin typeface="Montserrat" panose="00000500000000000000" pitchFamily="2" charset="-52"/>
              </a:rPr>
              <a:t>Janison</a:t>
            </a:r>
            <a:r>
              <a:rPr lang="en-US" sz="3200" b="1">
                <a:solidFill>
                  <a:srgbClr val="002060"/>
                </a:solidFill>
                <a:latin typeface="Montserrat" panose="00000500000000000000" pitchFamily="2" charset="-52"/>
              </a:rPr>
              <a:t> Replay</a:t>
            </a:r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09A0-FE75-4305-AF1C-76E99E4CB710}"/>
              </a:ext>
            </a:extLst>
          </p:cNvPr>
          <p:cNvSpPr txBox="1"/>
          <p:nvPr/>
        </p:nvSpPr>
        <p:spPr>
          <a:xfrm>
            <a:off x="689317" y="897860"/>
            <a:ext cx="1081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ru-RU" sz="2000">
                <a:effectLst/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Тестирование проводится с помощью приложения </a:t>
            </a:r>
            <a:r>
              <a:rPr lang="en-AU" sz="2000" err="1">
                <a:effectLst/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Janison</a:t>
            </a:r>
            <a:r>
              <a:rPr lang="en-AU" sz="2000">
                <a:effectLst/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Replay</a:t>
            </a:r>
            <a:r>
              <a:rPr lang="ru-RU" sz="2000">
                <a:effectLst/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, которое позволяет учащимся участвовать в </a:t>
            </a:r>
            <a:r>
              <a:rPr lang="ru-RU" sz="2000"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«</a:t>
            </a:r>
            <a:r>
              <a:rPr lang="en-US" sz="2000"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PISA </a:t>
            </a:r>
            <a:r>
              <a:rPr lang="ru-RU" sz="2000"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для школ»</a:t>
            </a:r>
            <a:r>
              <a:rPr lang="ru-RU" sz="2000">
                <a:effectLst/>
                <a:latin typeface="Montserrat" panose="00000500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в компьютерном формате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479DD-E98E-408D-8B4E-9B11931EA6F8}"/>
              </a:ext>
            </a:extLst>
          </p:cNvPr>
          <p:cNvSpPr txBox="1"/>
          <p:nvPr/>
        </p:nvSpPr>
        <p:spPr>
          <a:xfrm>
            <a:off x="814470" y="2167071"/>
            <a:ext cx="4453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Montserrat" panose="00000500000000000000" pitchFamily="2" charset="-52"/>
              </a:rPr>
              <a:t>Каждой школе будет выслан пакет файлов. В нем будет содержаться: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>
                <a:latin typeface="Montserrat" panose="00000500000000000000" pitchFamily="2" charset="-52"/>
              </a:rPr>
              <a:t>Установочные файлы для каждого компьютера (рус./</a:t>
            </a:r>
            <a:r>
              <a:rPr lang="ru-RU" sz="2000" err="1">
                <a:latin typeface="Montserrat" panose="00000500000000000000" pitchFamily="2" charset="-52"/>
              </a:rPr>
              <a:t>каз</a:t>
            </a:r>
            <a:r>
              <a:rPr lang="ru-RU" sz="2000">
                <a:latin typeface="Montserrat" panose="00000500000000000000" pitchFamily="2" charset="-52"/>
              </a:rPr>
              <a:t>.)</a:t>
            </a:r>
            <a:endParaRPr lang="en-US" sz="2000">
              <a:latin typeface="Montserrat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>
              <a:latin typeface="Montserrat" panose="00000500000000000000" pitchFamily="2" charset="-52"/>
            </a:endParaRPr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F351EFF9-9CF5-4672-905A-97F8E7E8A8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12753" y="3245852"/>
            <a:ext cx="5789930" cy="2161183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694FB-7054-4337-A919-76E9EE2A0757}"/>
              </a:ext>
            </a:extLst>
          </p:cNvPr>
          <p:cNvSpPr txBox="1"/>
          <p:nvPr/>
        </p:nvSpPr>
        <p:spPr>
          <a:xfrm>
            <a:off x="5712753" y="2167071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>
                <a:latin typeface="Montserrat" panose="00000500000000000000" pitchFamily="2" charset="-52"/>
              </a:rPr>
              <a:t>Установочные файлы для каждого компьютера (</a:t>
            </a:r>
            <a:r>
              <a:rPr lang="ru-RU" sz="2000" err="1">
                <a:latin typeface="Montserrat" panose="00000500000000000000" pitchFamily="2" charset="-52"/>
              </a:rPr>
              <a:t>каз</a:t>
            </a:r>
            <a:r>
              <a:rPr lang="ru-RU" sz="2000">
                <a:latin typeface="Montserrat" panose="00000500000000000000" pitchFamily="2" charset="-52"/>
              </a:rPr>
              <a:t>/рус)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3DAB7-B8EA-5C4D-E922-5614E0243A8C}"/>
              </a:ext>
            </a:extLst>
          </p:cNvPr>
          <p:cNvSpPr txBox="1"/>
          <p:nvPr/>
        </p:nvSpPr>
        <p:spPr>
          <a:xfrm>
            <a:off x="1000902" y="4326443"/>
            <a:ext cx="3686509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>
                <a:latin typeface="Century Gothic" panose="020B0502020202020204" pitchFamily="34" charset="0"/>
              </a:rPr>
              <a:t>Установить </a:t>
            </a:r>
            <a:r>
              <a:rPr lang="en-US" err="1">
                <a:latin typeface="Century Gothic" panose="020B0502020202020204" pitchFamily="34" charset="0"/>
              </a:rPr>
              <a:t>Janison</a:t>
            </a:r>
            <a:r>
              <a:rPr lang="en-US">
                <a:latin typeface="Century Gothic" panose="020B0502020202020204" pitchFamily="34" charset="0"/>
              </a:rPr>
              <a:t> Replay Framework</a:t>
            </a:r>
          </a:p>
          <a:p>
            <a:pPr marL="342900" indent="-342900">
              <a:buAutoNum type="arabicPeriod"/>
            </a:pPr>
            <a:r>
              <a:rPr lang="ru-RU">
                <a:latin typeface="Century Gothic" panose="020B0502020202020204" pitchFamily="34" charset="0"/>
              </a:rPr>
              <a:t>Установить  </a:t>
            </a:r>
            <a:r>
              <a:rPr lang="en-US" err="1">
                <a:latin typeface="Century Gothic" panose="020B0502020202020204" pitchFamily="34" charset="0"/>
              </a:rPr>
              <a:t>Janison</a:t>
            </a:r>
            <a:r>
              <a:rPr lang="en-US">
                <a:latin typeface="Century Gothic" panose="020B0502020202020204" pitchFamily="34" charset="0"/>
              </a:rPr>
              <a:t> Replay –full lockdown</a:t>
            </a:r>
          </a:p>
          <a:p>
            <a:pPr marL="342900" indent="-342900">
              <a:buAutoNum type="arabicPeriod"/>
            </a:pPr>
            <a:r>
              <a:rPr lang="ru-RU">
                <a:latin typeface="Century Gothic" panose="020B0502020202020204" pitchFamily="34" charset="0"/>
              </a:rPr>
              <a:t>Ввести код школы</a:t>
            </a:r>
          </a:p>
        </p:txBody>
      </p:sp>
    </p:spTree>
    <p:extLst>
      <p:ext uri="{BB962C8B-B14F-4D97-AF65-F5344CB8AC3E}">
        <p14:creationId xmlns:p14="http://schemas.microsoft.com/office/powerpoint/2010/main" val="344858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28436" y="249901"/>
            <a:ext cx="10081120" cy="7779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sz="3200" b="1" i="0" u="none" strike="noStrike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Ответственные за проведение апробации</a:t>
            </a:r>
            <a:endParaRPr lang="ru-RU" sz="3200" b="1" kern="0">
              <a:solidFill>
                <a:srgbClr val="00206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35675" y="1443634"/>
            <a:ext cx="7920650" cy="7204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lIns="91440" tIns="45720" rIns="91440"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>
                <a:latin typeface="Montserrat"/>
                <a:cs typeface="Arial"/>
              </a:rPr>
              <a:t>Национальный координатор (АО «ИАЦ») </a:t>
            </a:r>
            <a:endParaRPr lang="ru-RU" sz="1800"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75520" y="2568770"/>
            <a:ext cx="8640960" cy="7681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kern="0">
                <a:latin typeface="Montserrat"/>
                <a:cs typeface="Arial"/>
              </a:rPr>
              <a:t>Областной координатор (Управление образования региона)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4504" y="3725615"/>
            <a:ext cx="4015677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kern="0">
                <a:solidFill>
                  <a:srgbClr val="002060"/>
                </a:solidFill>
                <a:latin typeface="Montserrat"/>
                <a:cs typeface="Arial"/>
              </a:rPr>
              <a:t>Координатор и технический специалист в каждой 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73349" y="3725615"/>
            <a:ext cx="3716179" cy="9233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ru-RU" kern="0">
              <a:solidFill>
                <a:srgbClr val="002060"/>
              </a:solidFill>
              <a:latin typeface="Montserra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kern="0">
                <a:solidFill>
                  <a:srgbClr val="002060"/>
                </a:solidFill>
                <a:latin typeface="Montserrat"/>
                <a:cs typeface="Arial"/>
              </a:rPr>
              <a:t>Тест-администратор</a:t>
            </a:r>
          </a:p>
          <a:p>
            <a:pPr algn="ctr">
              <a:defRPr/>
            </a:pPr>
            <a:endParaRPr lang="ru-RU" kern="0">
              <a:solidFill>
                <a:srgbClr val="002060"/>
              </a:solidFill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715188" y="2222928"/>
            <a:ext cx="334993" cy="310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674232">
            <a:off x="3772088" y="3372554"/>
            <a:ext cx="347022" cy="35796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9028039">
            <a:off x="7350994" y="3390197"/>
            <a:ext cx="387024" cy="3530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92489" y="4870945"/>
            <a:ext cx="108136" cy="107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11063" y="4843491"/>
            <a:ext cx="198950" cy="107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1EC-AE63-435B-B277-B4A0913BC5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4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98" y="631"/>
            <a:ext cx="10515600" cy="8358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</a:rPr>
              <a:t>Роль областного координатора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55338" y="1197092"/>
            <a:ext cx="10081120" cy="49421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>
                <a:latin typeface="Montserrat" panose="00000500000000000000" pitchFamily="2" charset="-52"/>
                <a:cs typeface="Arial"/>
              </a:rPr>
              <a:t>Роль областного координатора заключается в координации исследования на уровне региона:</a:t>
            </a:r>
            <a:endParaRPr lang="ru-RU" sz="2400">
              <a:latin typeface="Montserrat" panose="00000500000000000000" pitchFamily="2" charset="-52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 panose="00000500000000000000" pitchFamily="2" charset="-52"/>
              </a:rPr>
              <a:t> взаимодействие с ИАЦ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 panose="00000500000000000000" pitchFamily="2" charset="-52"/>
              </a:rPr>
              <a:t>взаимодействие с отобранными организациями образования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 panose="00000500000000000000" pitchFamily="2" charset="-52"/>
              </a:rPr>
              <a:t>составление графика и маршрута проведения исследования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 panose="00000500000000000000" pitchFamily="2" charset="-52"/>
              </a:rPr>
              <a:t>участие в</a:t>
            </a:r>
            <a:r>
              <a:rPr lang="en-US" sz="2400">
                <a:latin typeface="Montserrat" panose="00000500000000000000" pitchFamily="2" charset="-52"/>
              </a:rPr>
              <a:t> </a:t>
            </a:r>
            <a:r>
              <a:rPr lang="ru-RU" sz="2400">
                <a:latin typeface="Montserrat" panose="00000500000000000000" pitchFamily="2" charset="-52"/>
              </a:rPr>
              <a:t>обучающих вебинарах </a:t>
            </a:r>
          </a:p>
          <a:p>
            <a:pPr marL="0" indent="0" algn="just">
              <a:buNone/>
            </a:pPr>
            <a:endParaRPr lang="ru-RU" sz="240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55F72-FF6C-465C-B981-954EB3DF5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"/>
          <a:stretch/>
        </p:blipFill>
        <p:spPr>
          <a:xfrm>
            <a:off x="9990992" y="4735177"/>
            <a:ext cx="2057400" cy="2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1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98" y="631"/>
            <a:ext cx="10515600" cy="8358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</a:rPr>
              <a:t>Роль координатора школ/колледжей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97829" y="952677"/>
            <a:ext cx="10081120" cy="49421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>
                <a:latin typeface="Montserrat"/>
                <a:cs typeface="Arial"/>
              </a:rPr>
              <a:t>Роль школьного координатора заключается в координации задач, связанных с организацией и проведением исследования «</a:t>
            </a:r>
            <a:r>
              <a:rPr lang="en-US" sz="2400">
                <a:latin typeface="Montserrat"/>
                <a:cs typeface="Arial"/>
              </a:rPr>
              <a:t>PISA </a:t>
            </a:r>
            <a:r>
              <a:rPr lang="ru-RU" sz="2400">
                <a:latin typeface="Montserrat"/>
                <a:cs typeface="Arial"/>
              </a:rPr>
              <a:t>для школ»:</a:t>
            </a:r>
            <a:endParaRPr lang="ru-RU" sz="2400">
              <a:latin typeface="Montserrat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/>
                <a:cs typeface="Arial"/>
              </a:rPr>
              <a:t>Установка приложения </a:t>
            </a:r>
            <a:r>
              <a:rPr lang="ru-RU" sz="2400" err="1">
                <a:latin typeface="Montserrat"/>
                <a:cs typeface="Arial"/>
              </a:rPr>
              <a:t>Janison</a:t>
            </a:r>
            <a:r>
              <a:rPr lang="ru-RU" sz="2400">
                <a:latin typeface="Montserrat"/>
                <a:cs typeface="Arial"/>
              </a:rPr>
              <a:t> </a:t>
            </a:r>
            <a:r>
              <a:rPr lang="ru-RU" sz="2400" err="1">
                <a:latin typeface="Montserrat"/>
                <a:cs typeface="Arial"/>
              </a:rPr>
              <a:t>Replay</a:t>
            </a:r>
            <a:r>
              <a:rPr lang="ru-RU" sz="2400">
                <a:latin typeface="Montserrat"/>
                <a:cs typeface="Arial"/>
              </a:rPr>
              <a:t> на компьютерах, используемых для исследования</a:t>
            </a:r>
          </a:p>
          <a:p>
            <a:pPr algn="just">
              <a:buClr>
                <a:srgbClr val="1F4E79"/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/>
                <a:cs typeface="Arial"/>
              </a:rPr>
              <a:t>Отработка списка учащихся, отобранных для тестирования</a:t>
            </a:r>
            <a:endParaRPr lang="ru-RU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/>
                <a:cs typeface="Arial"/>
              </a:rPr>
              <a:t>Подготовка аудитории и учащихся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/>
                <a:cs typeface="Arial"/>
              </a:rPr>
              <a:t>Подготовка дополнительных материалов (часы в классе, белые листы, карандаши)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>
                <a:latin typeface="Montserrat"/>
                <a:cs typeface="Arial"/>
              </a:rPr>
              <a:t> Информирование и обеспечение участия обучающихся в тестировании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>
              <a:latin typeface="Montserrat"/>
              <a:cs typeface="Arial"/>
            </a:endParaRPr>
          </a:p>
          <a:p>
            <a:pPr marL="0" indent="0" algn="just">
              <a:buNone/>
            </a:pPr>
            <a:endParaRPr lang="ru-RU" sz="240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55F72-FF6C-465C-B981-954EB3DF5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"/>
          <a:stretch/>
        </p:blipFill>
        <p:spPr>
          <a:xfrm>
            <a:off x="10508576" y="5252761"/>
            <a:ext cx="1539816" cy="1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075"/>
            <a:ext cx="10515600" cy="6899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Роль Тест-администратора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72" y="1110133"/>
            <a:ext cx="11305256" cy="53276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ru-RU" sz="2400">
                <a:latin typeface="Montserrat" panose="00000500000000000000" pitchFamily="2" charset="-52"/>
              </a:rPr>
              <a:t>Первостепенная задача – проведение исследования «</a:t>
            </a:r>
            <a:r>
              <a:rPr lang="en-GB" sz="2400">
                <a:latin typeface="Montserrat" panose="00000500000000000000" pitchFamily="2" charset="-52"/>
              </a:rPr>
              <a:t>P</a:t>
            </a:r>
            <a:r>
              <a:rPr lang="en-US" sz="2400">
                <a:latin typeface="Montserrat" panose="00000500000000000000" pitchFamily="2" charset="-52"/>
              </a:rPr>
              <a:t>ISA</a:t>
            </a:r>
            <a:r>
              <a:rPr lang="ru-RU" sz="2400">
                <a:latin typeface="Montserrat" panose="00000500000000000000" pitchFamily="2" charset="-52"/>
              </a:rPr>
              <a:t> для школ»</a:t>
            </a:r>
            <a:r>
              <a:rPr lang="en-GB" sz="2400">
                <a:latin typeface="Montserrat" panose="00000500000000000000" pitchFamily="2" charset="-52"/>
              </a:rPr>
              <a:t> </a:t>
            </a:r>
            <a:r>
              <a:rPr lang="ru-RU" sz="2400">
                <a:latin typeface="Montserrat" panose="00000500000000000000" pitchFamily="2" charset="-52"/>
              </a:rPr>
              <a:t>в организации образования:</a:t>
            </a:r>
          </a:p>
          <a:p>
            <a:pPr algn="just" rtl="0" fontAlgn="base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Зачитывать инструкции </a:t>
            </a:r>
            <a:r>
              <a:rPr lang="ru-RU" sz="2400" b="0" i="0" u="none" strike="noStrike">
                <a:solidFill>
                  <a:srgbClr val="CC3300"/>
                </a:solidFill>
                <a:effectLst/>
                <a:latin typeface="Montserrat" panose="00000500000000000000" pitchFamily="2" charset="-52"/>
              </a:rPr>
              <a:t>СЛОВО в СЛОВО</a:t>
            </a: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(в Сценарии они выделены серой рамкой). Не допускается пропускать какую-либо из частей инструкции или добавлять несуществующую информацию от себя. </a:t>
            </a:r>
            <a:r>
              <a:rPr lang="en-US" sz="2400" b="0" i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​</a:t>
            </a:r>
          </a:p>
          <a:p>
            <a:pPr algn="just" rtl="0" fontAlgn="base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Обеспечить правильное распределение времени тестирования и  анкетирования (засекает время).</a:t>
            </a:r>
            <a:r>
              <a:rPr lang="en-US" sz="2400" b="0" i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​</a:t>
            </a:r>
          </a:p>
          <a:p>
            <a:pPr algn="just" rtl="0" fontAlgn="base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Учесть, что все электронные приборы, такие как сотовые телефоны, переносные компьютеры, фото- и видеокамеры и другие записывающие устройства должны быть удалены из аудитории на время тестирования.</a:t>
            </a:r>
            <a:r>
              <a:rPr lang="en-US" sz="2400" b="0" i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​</a:t>
            </a:r>
          </a:p>
          <a:p>
            <a:pPr algn="just" rtl="0" fontAlgn="base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Удостовериться, что плакаты, и любые другие учебные материалы не лежат на столах обучающихся и не видны на стенах</a:t>
            </a:r>
            <a:endParaRPr lang="en-US" sz="2400" b="0" i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marL="0" indent="0" algn="just">
              <a:buNone/>
            </a:pPr>
            <a:endParaRPr lang="en-GB" sz="240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725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8083B1-8130-14BF-2C62-B706DE3D00C5}"/>
              </a:ext>
            </a:extLst>
          </p:cNvPr>
          <p:cNvSpPr txBox="1"/>
          <p:nvPr/>
        </p:nvSpPr>
        <p:spPr>
          <a:xfrm>
            <a:off x="594803" y="408373"/>
            <a:ext cx="106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>
                <a:solidFill>
                  <a:srgbClr val="241452"/>
                </a:solidFill>
                <a:latin typeface="Montserrat" panose="00000500000000000000" pitchFamily="2" charset="-52"/>
              </a:rPr>
              <a:t>Текущие и предстоящие мероприятия</a:t>
            </a:r>
            <a:endParaRPr lang="ru-RU" sz="1800" b="1">
              <a:solidFill>
                <a:srgbClr val="241452"/>
              </a:solidFill>
              <a:latin typeface="Montserrat" panose="00000500000000000000" pitchFamily="2" charset="-52"/>
            </a:endParaRPr>
          </a:p>
          <a:p>
            <a:endParaRPr lang="ru-KZ"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B6EE1-B582-153F-3A8A-242AD0D4FF56}"/>
              </a:ext>
            </a:extLst>
          </p:cNvPr>
          <p:cNvSpPr txBox="1"/>
          <p:nvPr/>
        </p:nvSpPr>
        <p:spPr>
          <a:xfrm>
            <a:off x="719090" y="1154097"/>
            <a:ext cx="8078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Montserrat" panose="00000500000000000000" pitchFamily="2" charset="-52"/>
              </a:rPr>
              <a:t>1. Выслать контактные данные школьных координаторов согласно приложению, указанному в письме</a:t>
            </a:r>
          </a:p>
          <a:p>
            <a:r>
              <a:rPr lang="ru-RU">
                <a:latin typeface="Montserrat" panose="00000500000000000000" pitchFamily="2" charset="-52"/>
              </a:rPr>
              <a:t>2. В случае замены основных школ/колледжей направить в ИАЦ официальное письмо о замене и ее причине с подтверждающими документами</a:t>
            </a:r>
          </a:p>
          <a:p>
            <a:r>
              <a:rPr lang="ru-RU">
                <a:latin typeface="Montserrat" panose="00000500000000000000" pitchFamily="2" charset="-52"/>
              </a:rPr>
              <a:t>3. Актуализировать  данные в НОБД по 15-летним  учащимся</a:t>
            </a:r>
            <a:endParaRPr lang="ru-KZ"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A187B-CAF4-CA6E-CD25-351BB45F4A38}"/>
              </a:ext>
            </a:extLst>
          </p:cNvPr>
          <p:cNvSpPr txBox="1"/>
          <p:nvPr/>
        </p:nvSpPr>
        <p:spPr>
          <a:xfrm>
            <a:off x="781234" y="3241154"/>
            <a:ext cx="55041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Montserrat" panose="00000500000000000000" pitchFamily="2" charset="-52"/>
              </a:rPr>
              <a:t>Управлениям образования будут высланы дополнительно:</a:t>
            </a:r>
          </a:p>
          <a:p>
            <a:pPr marL="285750" indent="-285750">
              <a:buFontTx/>
              <a:buChar char="-"/>
            </a:pPr>
            <a:r>
              <a:rPr lang="ru-RU">
                <a:latin typeface="Montserrat" panose="00000500000000000000" pitchFamily="2" charset="-52"/>
              </a:rPr>
              <a:t>Руководство по установке приложения </a:t>
            </a:r>
            <a:r>
              <a:rPr lang="en-US" err="1">
                <a:latin typeface="Montserrat" panose="00000500000000000000" pitchFamily="2" charset="-52"/>
              </a:rPr>
              <a:t>Janison</a:t>
            </a:r>
            <a:r>
              <a:rPr lang="en-US">
                <a:latin typeface="Montserrat" panose="00000500000000000000" pitchFamily="2" charset="-52"/>
              </a:rPr>
              <a:t> Replay</a:t>
            </a:r>
          </a:p>
          <a:p>
            <a:pPr marL="285750" indent="-285750">
              <a:buFontTx/>
              <a:buChar char="-"/>
            </a:pPr>
            <a:r>
              <a:rPr lang="ru-RU" err="1">
                <a:latin typeface="Montserrat" panose="00000500000000000000" pitchFamily="2" charset="-52"/>
              </a:rPr>
              <a:t>Видеоинструктаж</a:t>
            </a:r>
            <a:r>
              <a:rPr lang="ru-RU">
                <a:latin typeface="Montserrat" panose="00000500000000000000" pitchFamily="2" charset="-52"/>
              </a:rPr>
              <a:t> по установке приложения </a:t>
            </a:r>
            <a:r>
              <a:rPr lang="en-US" err="1">
                <a:latin typeface="Montserrat" panose="00000500000000000000" pitchFamily="2" charset="-52"/>
              </a:rPr>
              <a:t>Janison</a:t>
            </a:r>
            <a:r>
              <a:rPr lang="en-US">
                <a:latin typeface="Montserrat" panose="00000500000000000000" pitchFamily="2" charset="-52"/>
              </a:rPr>
              <a:t> Replay</a:t>
            </a:r>
            <a:endParaRPr lang="ru-RU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>
                <a:latin typeface="Montserrat" panose="00000500000000000000" pitchFamily="2" charset="-52"/>
              </a:rPr>
              <a:t>Текущая презентация </a:t>
            </a:r>
          </a:p>
          <a:p>
            <a:pPr marL="285750" indent="-285750">
              <a:buFontTx/>
              <a:buChar char="-"/>
            </a:pPr>
            <a:r>
              <a:rPr lang="ru-RU">
                <a:latin typeface="Montserrat" panose="00000500000000000000" pitchFamily="2" charset="-52"/>
              </a:rPr>
              <a:t>Запись текущего вебинара</a:t>
            </a:r>
          </a:p>
          <a:p>
            <a:endParaRPr lang="ru-KZ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88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4CB61-182F-EE91-F2DC-AC5B10092B28}"/>
              </a:ext>
            </a:extLst>
          </p:cNvPr>
          <p:cNvSpPr txBox="1"/>
          <p:nvPr/>
        </p:nvSpPr>
        <p:spPr>
          <a:xfrm>
            <a:off x="873511" y="557560"/>
            <a:ext cx="7750097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Montserrat"/>
                <a:cs typeface="Calibri"/>
              </a:rPr>
              <a:t>Повестка дня:</a:t>
            </a:r>
          </a:p>
          <a:p>
            <a:endParaRPr lang="ru-RU">
              <a:latin typeface="Montserrat"/>
              <a:cs typeface="Calibri"/>
            </a:endParaRPr>
          </a:p>
          <a:p>
            <a:r>
              <a:rPr lang="ru-RU">
                <a:latin typeface="Montserrat"/>
                <a:cs typeface="Calibri"/>
              </a:rPr>
              <a:t>I блок</a:t>
            </a: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Montserrat"/>
                <a:cs typeface="Calibri"/>
              </a:rPr>
              <a:t>1. Цель и задачи исследования "P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Montserrat"/>
                <a:cs typeface="Calibri"/>
              </a:rPr>
              <a:t>ISA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Montserrat"/>
                <a:cs typeface="Calibri"/>
              </a:rPr>
              <a:t> для школ"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Отличия "P</a:t>
            </a:r>
            <a:r>
              <a:rPr lang="en-US" sz="1600">
                <a:latin typeface="Montserrat"/>
                <a:cs typeface="Calibri"/>
              </a:rPr>
              <a:t>ISA</a:t>
            </a:r>
            <a:r>
              <a:rPr lang="ru-RU" sz="1600">
                <a:latin typeface="Montserrat"/>
                <a:cs typeface="Calibri"/>
              </a:rPr>
              <a:t> для школ" от PISA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Формат исследования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Выборка исследования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Индивидуальные и групповые отчеты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Апробация исследования</a:t>
            </a:r>
          </a:p>
          <a:p>
            <a:endParaRPr lang="ru-RU">
              <a:latin typeface="Montserrat"/>
              <a:cs typeface="Calibri"/>
            </a:endParaRPr>
          </a:p>
          <a:p>
            <a:r>
              <a:rPr lang="ru-RU">
                <a:latin typeface="Montserrat"/>
                <a:cs typeface="Calibri"/>
              </a:rPr>
              <a:t>II блок</a:t>
            </a: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Montserrat"/>
                <a:cs typeface="Calibri"/>
              </a:rPr>
              <a:t>2. Процедуры проведения исследования  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"P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ISA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 для школ"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Роль национального наблюдателя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Роль областного координатора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Роль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Montserrat"/>
                <a:cs typeface="Calibri"/>
              </a:rPr>
              <a:t> </a:t>
            </a:r>
            <a:r>
              <a:rPr lang="ru-RU" sz="1600">
                <a:latin typeface="Montserrat"/>
                <a:cs typeface="Calibri"/>
              </a:rPr>
              <a:t>школьного координатора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latin typeface="Montserrat"/>
                <a:cs typeface="Calibri"/>
              </a:rPr>
              <a:t>Установка приложения </a:t>
            </a:r>
            <a:r>
              <a:rPr lang="ru-RU" sz="1600" err="1">
                <a:latin typeface="Montserrat"/>
                <a:cs typeface="Calibri"/>
              </a:rPr>
              <a:t>Janison</a:t>
            </a:r>
            <a:r>
              <a:rPr lang="ru-RU" sz="1600">
                <a:latin typeface="Montserrat"/>
                <a:cs typeface="Calibri"/>
              </a:rPr>
              <a:t> </a:t>
            </a:r>
            <a:r>
              <a:rPr lang="ru-RU" sz="1600" err="1">
                <a:latin typeface="Montserrat"/>
                <a:cs typeface="Calibri"/>
              </a:rPr>
              <a:t>Reply</a:t>
            </a:r>
            <a:r>
              <a:rPr lang="ru-RU" sz="1600">
                <a:latin typeface="Montserrat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Montserrat"/>
                <a:cs typeface="Calibri"/>
              </a:rPr>
              <a:t>Дальнейшие шаги</a:t>
            </a:r>
          </a:p>
          <a:p>
            <a:pPr marL="285750" indent="-285750">
              <a:buFont typeface="Arial"/>
              <a:buChar char="•"/>
            </a:pPr>
            <a:endParaRPr lang="ru-RU" sz="1600">
              <a:solidFill>
                <a:srgbClr val="000000"/>
              </a:solidFill>
              <a:latin typeface="Montserra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600">
              <a:solidFill>
                <a:srgbClr val="000000"/>
              </a:solidFill>
              <a:latin typeface="Montserra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600">
              <a:solidFill>
                <a:srgbClr val="000000"/>
              </a:solidFill>
              <a:latin typeface="Montserrat"/>
              <a:cs typeface="Calibri"/>
            </a:endParaRPr>
          </a:p>
          <a:p>
            <a:endParaRPr lang="ru-RU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8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8AABEDE8-1BD2-493E-9640-38FC34AA575F}"/>
              </a:ext>
            </a:extLst>
          </p:cNvPr>
          <p:cNvSpPr txBox="1"/>
          <p:nvPr/>
        </p:nvSpPr>
        <p:spPr>
          <a:xfrm>
            <a:off x="266915" y="241778"/>
            <a:ext cx="1165817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PISA для школ»</a:t>
            </a:r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-</a:t>
            </a:r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 тестирование для школ на основе 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PISA</a:t>
            </a:r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 (ОЭСР)</a:t>
            </a:r>
            <a:endParaRPr lang="ru-KZ" sz="2800" b="1">
              <a:solidFill>
                <a:srgbClr val="002060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34D86-4460-1062-5136-D20D7F610120}"/>
              </a:ext>
            </a:extLst>
          </p:cNvPr>
          <p:cNvSpPr txBox="1"/>
          <p:nvPr/>
        </p:nvSpPr>
        <p:spPr>
          <a:xfrm>
            <a:off x="941460" y="1858742"/>
            <a:ext cx="433753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latin typeface="Montserrat"/>
              </a:rPr>
              <a:t>- </a:t>
            </a:r>
            <a:r>
              <a:rPr lang="ru-RU" sz="1600">
                <a:latin typeface="Montserrat"/>
              </a:rPr>
              <a:t>это программа, разработанная ОЭСР, нацеленная на оценку навыков учащихся и призванная помочь администрации школ/колледжей понять и проанализировать способность 15-летних учащихся критически мыслить и творчески применять свои знания в новых контекстах.</a:t>
            </a:r>
            <a:endParaRPr lang="ru-KZ" sz="1600">
              <a:latin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B3198-F606-F366-B19F-BC146CC25FE5}"/>
              </a:ext>
            </a:extLst>
          </p:cNvPr>
          <p:cNvSpPr txBox="1"/>
          <p:nvPr/>
        </p:nvSpPr>
        <p:spPr>
          <a:xfrm>
            <a:off x="1002707" y="1346059"/>
            <a:ext cx="4403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Что такое </a:t>
            </a:r>
            <a:r>
              <a:rPr lang="en-US" sz="1800" b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PISA </a:t>
            </a:r>
            <a:r>
              <a:rPr lang="kk-KZ" sz="1800" b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для школ</a:t>
            </a:r>
            <a:r>
              <a:rPr lang="ru-RU" sz="1800" b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?</a:t>
            </a:r>
            <a:r>
              <a:rPr lang="en-US" sz="1800" b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95A807-771A-7828-2D31-B6E619287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7" y="4370973"/>
            <a:ext cx="573562" cy="573562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DB75D4C-E457-C51D-397B-A66073CB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E7E6E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107183" y="2214517"/>
            <a:ext cx="4587284" cy="3601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94E11-BA32-2A2F-3DA1-8B7254C60BB8}"/>
              </a:ext>
            </a:extLst>
          </p:cNvPr>
          <p:cNvSpPr txBox="1"/>
          <p:nvPr/>
        </p:nvSpPr>
        <p:spPr>
          <a:xfrm>
            <a:off x="7192575" y="1201485"/>
            <a:ext cx="449559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solidFill>
                  <a:srgbClr val="203864"/>
                </a:solidFill>
                <a:latin typeface="Century Gothic"/>
              </a:rPr>
              <a:t>14 </a:t>
            </a:r>
            <a:r>
              <a:rPr lang="ru-RU" b="1">
                <a:solidFill>
                  <a:srgbClr val="203864"/>
                </a:solidFill>
                <a:latin typeface="Century Gothic"/>
              </a:rPr>
              <a:t>стран мира уже приняли участие в </a:t>
            </a:r>
            <a:r>
              <a:rPr lang="en-US" b="1">
                <a:solidFill>
                  <a:srgbClr val="203864"/>
                </a:solidFill>
                <a:latin typeface="Century Gothic"/>
              </a:rPr>
              <a:t>PISA </a:t>
            </a:r>
            <a:r>
              <a:rPr lang="ru-RU" b="1">
                <a:solidFill>
                  <a:srgbClr val="203864"/>
                </a:solidFill>
                <a:latin typeface="Century Gothic"/>
              </a:rPr>
              <a:t>для школ </a:t>
            </a:r>
            <a:r>
              <a:rPr lang="ru-RU" b="1">
                <a:latin typeface="Century Gothic"/>
              </a:rPr>
              <a:t>​</a:t>
            </a:r>
            <a:endParaRPr lang="ru-RU" b="1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35C58E7-F021-808F-CE25-2E89CEAF5F9B}"/>
              </a:ext>
            </a:extLst>
          </p:cNvPr>
          <p:cNvSpPr txBox="1"/>
          <p:nvPr/>
        </p:nvSpPr>
        <p:spPr>
          <a:xfrm>
            <a:off x="7905102" y="2078449"/>
            <a:ext cx="357952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Андорра</a:t>
            </a:r>
          </a:p>
          <a:p>
            <a:pPr marL="342900" indent="-342900" algn="l">
              <a:buAutoNum type="arabicPeriod"/>
            </a:pPr>
            <a:r>
              <a:rPr lang="ru-RU" sz="1600">
                <a:latin typeface="Montserrat"/>
              </a:rPr>
              <a:t>А</a:t>
            </a:r>
            <a:r>
              <a:rPr lang="ru-RU" sz="1600" b="0" i="0">
                <a:effectLst/>
                <a:latin typeface="Montserrat"/>
              </a:rPr>
              <a:t>встралия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Бразилия</a:t>
            </a:r>
            <a:endParaRPr lang="ru-RU" sz="1600"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Бруней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Китай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Япония,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Португалия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Колумбия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Россия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Испания</a:t>
            </a:r>
          </a:p>
          <a:p>
            <a:pPr marL="342900" indent="-342900" algn="l">
              <a:buAutoNum type="arabicPeriod"/>
            </a:pPr>
            <a:r>
              <a:rPr lang="ru-RU" sz="1600" b="0" i="0" err="1">
                <a:effectLst/>
                <a:latin typeface="Montserrat"/>
              </a:rPr>
              <a:t>Тайланд</a:t>
            </a:r>
            <a:endParaRPr lang="ru-RU" sz="1600" b="0" i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Арабские Эмираты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Великобритания</a:t>
            </a:r>
          </a:p>
          <a:p>
            <a:pPr marL="342900" indent="-342900" algn="l">
              <a:buAutoNum type="arabicPeriod"/>
            </a:pPr>
            <a:r>
              <a:rPr lang="ru-RU" sz="1600" b="0" i="0">
                <a:effectLst/>
                <a:latin typeface="Montserrat"/>
              </a:rPr>
              <a:t>США</a:t>
            </a:r>
          </a:p>
          <a:p>
            <a:endParaRPr lang="ru-KZ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0A798-4E79-BA65-E01C-F02701A4234F}"/>
              </a:ext>
            </a:extLst>
          </p:cNvPr>
          <p:cNvSpPr txBox="1"/>
          <p:nvPr/>
        </p:nvSpPr>
        <p:spPr>
          <a:xfrm>
            <a:off x="1741447" y="4324814"/>
            <a:ext cx="43415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Область оценивания: </a:t>
            </a:r>
          </a:p>
          <a:p>
            <a:r>
              <a:rPr lang="ru-RU" sz="1400">
                <a:latin typeface="Montserrat"/>
                <a:cs typeface="Times New Roman"/>
              </a:rPr>
              <a:t>Чтение, математика, естествознание </a:t>
            </a:r>
            <a:endParaRPr lang="ru-RU" sz="1400">
              <a:latin typeface="Montserrat"/>
            </a:endParaRP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3776287A-34A8-D830-A4BC-96D34F6B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52" y="5142570"/>
            <a:ext cx="633763" cy="6430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FEBE62-2665-31DB-F05C-EBC72A5C1998}"/>
              </a:ext>
            </a:extLst>
          </p:cNvPr>
          <p:cNvSpPr txBox="1"/>
          <p:nvPr/>
        </p:nvSpPr>
        <p:spPr>
          <a:xfrm>
            <a:off x="1737731" y="5203901"/>
            <a:ext cx="42560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Участники исследования: </a:t>
            </a:r>
            <a:endParaRPr lang="ru-RU" sz="1400">
              <a:solidFill>
                <a:schemeClr val="accent5"/>
              </a:solidFill>
              <a:latin typeface="Montserrat"/>
            </a:endParaRPr>
          </a:p>
          <a:p>
            <a:r>
              <a:rPr lang="ru-RU" sz="1400">
                <a:latin typeface="Montserrat"/>
                <a:cs typeface="Calibri"/>
              </a:rPr>
              <a:t>Учащиеся в возрасте от 15,3  до 16,2 лет</a:t>
            </a:r>
            <a:endParaRPr lang="ru-RU" sz="1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857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4AB2295-B7AF-7C9B-C3F6-FE37BDD1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17" y="298867"/>
            <a:ext cx="10611454" cy="858535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Ключевые отличия и общие характеристики </a:t>
            </a:r>
            <a:br>
              <a:rPr lang="ru-RU" sz="2400" b="1">
                <a:solidFill>
                  <a:srgbClr val="002060"/>
                </a:solidFill>
                <a:latin typeface="Montserrat"/>
                <a:ea typeface="Tahoma"/>
                <a:cs typeface="Tahoma"/>
              </a:rPr>
            </a:br>
            <a:r>
              <a:rPr lang="ru-RU" sz="2400" b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"PISA для школ" и традиционной PISA</a:t>
            </a:r>
            <a:r>
              <a:rPr lang="ru-RU" sz="1800" b="1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  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52816CB-CDB5-CB75-59C4-50D516D9A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07654"/>
              </p:ext>
            </p:extLst>
          </p:nvPr>
        </p:nvGraphicFramePr>
        <p:xfrm>
          <a:off x="550686" y="1282123"/>
          <a:ext cx="11090627" cy="4684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838">
                  <a:extLst>
                    <a:ext uri="{9D8B030D-6E8A-4147-A177-3AD203B41FA5}">
                      <a16:colId xmlns:a16="http://schemas.microsoft.com/office/drawing/2014/main" val="799061940"/>
                    </a:ext>
                  </a:extLst>
                </a:gridCol>
                <a:gridCol w="4638868">
                  <a:extLst>
                    <a:ext uri="{9D8B030D-6E8A-4147-A177-3AD203B41FA5}">
                      <a16:colId xmlns:a16="http://schemas.microsoft.com/office/drawing/2014/main" val="1194529727"/>
                    </a:ext>
                  </a:extLst>
                </a:gridCol>
                <a:gridCol w="4427921">
                  <a:extLst>
                    <a:ext uri="{9D8B030D-6E8A-4147-A177-3AD203B41FA5}">
                      <a16:colId xmlns:a16="http://schemas.microsoft.com/office/drawing/2014/main" val="1319649010"/>
                    </a:ext>
                  </a:extLst>
                </a:gridCol>
              </a:tblGrid>
              <a:tr h="603231">
                <a:tc>
                  <a:txBody>
                    <a:bodyPr/>
                    <a:lstStyle/>
                    <a:p>
                      <a:pPr algn="ctr"/>
                      <a:endParaRPr lang="ru-KZ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ТРАДИЦИОННАЯ </a:t>
                      </a:r>
                      <a:r>
                        <a:rPr lang="en-US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PISA</a:t>
                      </a:r>
                      <a:endParaRPr lang="ru-KZ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PISA </a:t>
                      </a: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ДЛЯ ШКОЛ</a:t>
                      </a:r>
                      <a:endParaRPr lang="ru-KZ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25333"/>
                  </a:ext>
                </a:extLst>
              </a:tr>
              <a:tr h="786823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Рамка исследования</a:t>
                      </a:r>
                      <a:endParaRPr lang="ru-KZ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Оценка функциональной грамотности 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Основана и сопоставима с международной рамкой </a:t>
                      </a:r>
                      <a:r>
                        <a:rPr lang="en-US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PISA</a:t>
                      </a:r>
                      <a:endParaRPr lang="ru-RU" sz="1800" b="0" i="0" u="none" strike="noStrike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628827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Цикл</a:t>
                      </a:r>
                      <a:endParaRPr lang="ru-KZ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80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Раз</a:t>
                      </a:r>
                      <a:r>
                        <a:rPr lang="kk-KZ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 в 3 </a:t>
                      </a:r>
                      <a:r>
                        <a:rPr lang="kk-KZ" sz="180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Ежегодно (по мере потребности)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7215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Выборка исследования</a:t>
                      </a:r>
                      <a:endParaRPr lang="ru-KZ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Стратифицированная </a:t>
                      </a:r>
                      <a:r>
                        <a:rPr lang="ru-RU" sz="180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рандомная</a:t>
                      </a: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 выборка 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Стратифицированная </a:t>
                      </a:r>
                      <a:r>
                        <a:rPr lang="ru-RU" sz="1800" b="0" i="0" u="none" strike="noStrike" noProof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рандомная</a:t>
                      </a: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 выборка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Школы, представляющие интерес для оценивания</a:t>
                      </a:r>
                      <a:endParaRPr lang="en-US" sz="1800" b="0" i="0" u="none" strike="noStrike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71817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Отчет </a:t>
                      </a:r>
                      <a:endParaRPr lang="ru-KZ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Международный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Национальный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Региональный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Национальный </a:t>
                      </a:r>
                      <a:endParaRPr lang="en-US" sz="1800" b="0" i="0" u="none" strike="noStrike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Школьный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57199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Период проведения</a:t>
                      </a:r>
                      <a:endParaRPr lang="ru-KZ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Апрель-май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u="none" strike="noStrike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/>
                          <a:ea typeface="Tahoma"/>
                          <a:cs typeface="Tahoma"/>
                        </a:rPr>
                        <a:t>Октябрь-ноябрь 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13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54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8AABEDE8-1BD2-493E-9640-38FC34AA575F}"/>
              </a:ext>
            </a:extLst>
          </p:cNvPr>
          <p:cNvSpPr txBox="1"/>
          <p:nvPr/>
        </p:nvSpPr>
        <p:spPr>
          <a:xfrm>
            <a:off x="201867" y="74511"/>
            <a:ext cx="1165817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endParaRPr lang="ru-RU" sz="2800" b="1">
              <a:solidFill>
                <a:srgbClr val="00206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A1A6D-A2E4-60F7-FC1E-AED217452D54}"/>
              </a:ext>
            </a:extLst>
          </p:cNvPr>
          <p:cNvSpPr txBox="1"/>
          <p:nvPr/>
        </p:nvSpPr>
        <p:spPr>
          <a:xfrm>
            <a:off x="7062436" y="1313399"/>
            <a:ext cx="4468085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змерить знания, навыки и компетенции учащихся, необходимые для успешного дальнейшего обучения и выхода на рынок труда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редоставить важную информацию о школьном климате, социально-экономическом статусе учащихся и их мотивации учиться и многих других факторах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школы сопоставимы с национальными результатами и результатами других стран, принявших участие в исследовании PISA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принявшие участие в исследовании, получают доступ к глобальной платформе участников проекта, где публикуются методические материалы и опыт школ стран-участниц, ориентированные на повышение функциональной грамотности учащихся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826943-CD44-6F6A-F005-DF0824EECD8A}"/>
              </a:ext>
            </a:extLst>
          </p:cNvPr>
          <p:cNvSpPr txBox="1"/>
          <p:nvPr/>
        </p:nvSpPr>
        <p:spPr>
          <a:xfrm>
            <a:off x="3386254" y="291790"/>
            <a:ext cx="64138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Преимущества 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PISA 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для школ»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F83A51AE-9FE8-D825-50DA-B65CD5E0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1" y="2519307"/>
            <a:ext cx="2743200" cy="39009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D62F1C-13B5-DE28-BB96-9B87C1CB7311}"/>
              </a:ext>
            </a:extLst>
          </p:cNvPr>
          <p:cNvSpPr txBox="1"/>
          <p:nvPr/>
        </p:nvSpPr>
        <p:spPr>
          <a:xfrm>
            <a:off x="440473" y="1146717"/>
            <a:ext cx="59120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«PISA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сопоставимым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08CC2995-9E25-AF71-20A2-0E230EBEDDE7}"/>
              </a:ext>
            </a:extLst>
          </p:cNvPr>
          <p:cNvSpPr txBox="1"/>
          <p:nvPr/>
        </p:nvSpPr>
        <p:spPr>
          <a:xfrm>
            <a:off x="3117102" y="2960112"/>
            <a:ext cx="3154561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требования для получения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отчета: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5000000000000000000" pitchFamily="2" charset="2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42 учащихся в возрасте от 15,3 до 16,2 лет</a:t>
            </a:r>
          </a:p>
          <a:p>
            <a:pPr marL="285750" indent="-285750" algn="just">
              <a:buFont typeface="Arial" panose="05000000000000000000" pitchFamily="2" charset="2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учащихся должны предоставить валидные ответы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отчеты:</a:t>
            </a:r>
          </a:p>
          <a:p>
            <a:pPr marL="285750" indent="-285750" algn="just">
              <a:buFont typeface="Arial" panose="05000000000000000000" pitchFamily="2" charset="2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для школ со схожими характеристиками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1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A3877-081A-9C67-2625-53F41BBC14A9}"/>
              </a:ext>
            </a:extLst>
          </p:cNvPr>
          <p:cNvSpPr txBox="1"/>
          <p:nvPr/>
        </p:nvSpPr>
        <p:spPr>
          <a:xfrm>
            <a:off x="978715" y="200687"/>
            <a:ext cx="1006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Оценочная рамка исследования: уровни сложности</a:t>
            </a:r>
            <a:endParaRPr lang="ru-KZ" sz="2800" b="1">
              <a:solidFill>
                <a:srgbClr val="002060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58FC3067-9025-4C8A-9051-3C661292DE78}"/>
              </a:ext>
            </a:extLst>
          </p:cNvPr>
          <p:cNvGraphicFramePr>
            <a:graphicFrameLocks noGrp="1"/>
          </p:cNvGraphicFramePr>
          <p:nvPr/>
        </p:nvGraphicFramePr>
        <p:xfrm>
          <a:off x="569495" y="1549957"/>
          <a:ext cx="6008373" cy="417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023">
                  <a:extLst>
                    <a:ext uri="{9D8B030D-6E8A-4147-A177-3AD203B41FA5}">
                      <a16:colId xmlns:a16="http://schemas.microsoft.com/office/drawing/2014/main" val="1230115636"/>
                    </a:ext>
                  </a:extLst>
                </a:gridCol>
                <a:gridCol w="1652057">
                  <a:extLst>
                    <a:ext uri="{9D8B030D-6E8A-4147-A177-3AD203B41FA5}">
                      <a16:colId xmlns:a16="http://schemas.microsoft.com/office/drawing/2014/main" val="2378650734"/>
                    </a:ext>
                  </a:extLst>
                </a:gridCol>
                <a:gridCol w="1906566">
                  <a:extLst>
                    <a:ext uri="{9D8B030D-6E8A-4147-A177-3AD203B41FA5}">
                      <a16:colId xmlns:a16="http://schemas.microsoft.com/office/drawing/2014/main" val="960794046"/>
                    </a:ext>
                  </a:extLst>
                </a:gridCol>
                <a:gridCol w="1344727">
                  <a:extLst>
                    <a:ext uri="{9D8B030D-6E8A-4147-A177-3AD203B41FA5}">
                      <a16:colId xmlns:a16="http://schemas.microsoft.com/office/drawing/2014/main" val="3696606209"/>
                    </a:ext>
                  </a:extLst>
                </a:gridCol>
              </a:tblGrid>
              <a:tr h="59665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 </a:t>
                      </a:r>
                      <a:endParaRPr lang="ru-RU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Естествознание 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</a:t>
                      </a:r>
                      <a:endParaRPr lang="ru-RU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05247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539750" algn="l"/>
                          <a:tab pos="756285" algn="l"/>
                          <a:tab pos="972185" algn="l"/>
                          <a:tab pos="449580" algn="l"/>
                        </a:tabLst>
                      </a:pPr>
                      <a:r>
                        <a:rPr lang="ru-RU" sz="1400" b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698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735088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539750" algn="l"/>
                          <a:tab pos="756285" algn="l"/>
                          <a:tab pos="972185" algn="l"/>
                          <a:tab pos="449580" algn="l"/>
                        </a:tabLst>
                      </a:pPr>
                      <a:r>
                        <a:rPr lang="ru-RU" sz="1400" b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626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20159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539750" algn="l"/>
                          <a:tab pos="756285" algn="l"/>
                          <a:tab pos="972185" algn="l"/>
                          <a:tab pos="449580" algn="l"/>
                        </a:tabLst>
                      </a:pPr>
                      <a:r>
                        <a:rPr lang="ru-RU" sz="1400" b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553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87908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539750" algn="l"/>
                          <a:tab pos="756285" algn="l"/>
                          <a:tab pos="972185" algn="l"/>
                          <a:tab pos="449580" algn="l"/>
                        </a:tabLst>
                      </a:pPr>
                      <a:r>
                        <a:rPr lang="ru-RU" sz="1400" b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28623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539750" algn="l"/>
                          <a:tab pos="756285" algn="l"/>
                          <a:tab pos="972185" algn="l"/>
                          <a:tab pos="449580" algn="l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407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041253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ru-RU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67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F2E983-A7B8-00C0-0278-528289609640}"/>
              </a:ext>
            </a:extLst>
          </p:cNvPr>
          <p:cNvSpPr txBox="1"/>
          <p:nvPr/>
        </p:nvSpPr>
        <p:spPr>
          <a:xfrm>
            <a:off x="7032768" y="3437389"/>
            <a:ext cx="468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4 уровень – проявляется способность использовать знания и умения для получения новой информации </a:t>
            </a:r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51ED8-C043-38B9-4802-EEE8DA33B803}"/>
              </a:ext>
            </a:extLst>
          </p:cNvPr>
          <p:cNvSpPr txBox="1"/>
          <p:nvPr/>
        </p:nvSpPr>
        <p:spPr>
          <a:xfrm>
            <a:off x="7032768" y="4584504"/>
            <a:ext cx="4681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2 уровень - Пороговый, при достижении которого учащиеся демонстрировать применение знаний и умений в простейших не учебных ситуациях</a:t>
            </a:r>
            <a:endParaRPr lang="ru-KZ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5311BCC8-F169-ABC0-EFA1-1AA38DD3041A}"/>
              </a:ext>
            </a:extLst>
          </p:cNvPr>
          <p:cNvSpPr/>
          <p:nvPr/>
        </p:nvSpPr>
        <p:spPr>
          <a:xfrm>
            <a:off x="6711193" y="2332139"/>
            <a:ext cx="285225" cy="9541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96894-060B-7B9F-2D20-0A6450D56544}"/>
              </a:ext>
            </a:extLst>
          </p:cNvPr>
          <p:cNvSpPr txBox="1"/>
          <p:nvPr/>
        </p:nvSpPr>
        <p:spPr>
          <a:xfrm>
            <a:off x="7129743" y="2413795"/>
            <a:ext cx="4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Самостоятельно мыслящие и способные функционировать в сложных условиях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370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1">
            <a:extLst>
              <a:ext uri="{FF2B5EF4-FFF2-40B4-BE49-F238E27FC236}">
                <a16:creationId xmlns:a16="http://schemas.microsoft.com/office/drawing/2014/main" id="{66803E04-02CF-589E-035E-4359C6F53B4F}"/>
              </a:ext>
            </a:extLst>
          </p:cNvPr>
          <p:cNvSpPr txBox="1">
            <a:spLocks/>
          </p:cNvSpPr>
          <p:nvPr/>
        </p:nvSpPr>
        <p:spPr bwMode="auto">
          <a:xfrm>
            <a:off x="1427034" y="360302"/>
            <a:ext cx="9646482" cy="6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attrocento Sans"/>
              </a:rPr>
              <a:t>Формат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attrocento Sans"/>
              </a:rPr>
              <a:t>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школ»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Quattrocento Sans"/>
              </a:rPr>
              <a:t>: компьютерное тестирование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6EA33-2EC8-6D60-92F1-65EE8CF7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68" y="1068896"/>
            <a:ext cx="1796131" cy="1074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8555C-47D3-0D9D-54E8-E2D77A5DF160}"/>
              </a:ext>
            </a:extLst>
          </p:cNvPr>
          <p:cNvSpPr txBox="1"/>
          <p:nvPr/>
        </p:nvSpPr>
        <p:spPr>
          <a:xfrm>
            <a:off x="3799070" y="1283138"/>
            <a:ext cx="7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ЧАСТИ ПО 60 МИНУТ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когнитивный тест + анкетирование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предлагаются задания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 направлениям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D0CFD70-C913-4594-A912-7756A9E20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32612"/>
              </p:ext>
            </p:extLst>
          </p:nvPr>
        </p:nvGraphicFramePr>
        <p:xfrm>
          <a:off x="3069228" y="2185852"/>
          <a:ext cx="8917498" cy="324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08">
                  <a:extLst>
                    <a:ext uri="{9D8B030D-6E8A-4147-A177-3AD203B41FA5}">
                      <a16:colId xmlns:a16="http://schemas.microsoft.com/office/drawing/2014/main" val="1718283817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4121814943"/>
                    </a:ext>
                  </a:extLst>
                </a:gridCol>
                <a:gridCol w="1321915">
                  <a:extLst>
                    <a:ext uri="{9D8B030D-6E8A-4147-A177-3AD203B41FA5}">
                      <a16:colId xmlns:a16="http://schemas.microsoft.com/office/drawing/2014/main" val="1401134318"/>
                    </a:ext>
                  </a:extLst>
                </a:gridCol>
                <a:gridCol w="1280585">
                  <a:extLst>
                    <a:ext uri="{9D8B030D-6E8A-4147-A177-3AD203B41FA5}">
                      <a16:colId xmlns:a16="http://schemas.microsoft.com/office/drawing/2014/main" val="3855922803"/>
                    </a:ext>
                  </a:extLst>
                </a:gridCol>
                <a:gridCol w="1315158">
                  <a:extLst>
                    <a:ext uri="{9D8B030D-6E8A-4147-A177-3AD203B41FA5}">
                      <a16:colId xmlns:a16="http://schemas.microsoft.com/office/drawing/2014/main" val="2522043494"/>
                    </a:ext>
                  </a:extLst>
                </a:gridCol>
                <a:gridCol w="1300294">
                  <a:extLst>
                    <a:ext uri="{9D8B030D-6E8A-4147-A177-3AD203B41FA5}">
                      <a16:colId xmlns:a16="http://schemas.microsoft.com/office/drawing/2014/main" val="1872699066"/>
                    </a:ext>
                  </a:extLst>
                </a:gridCol>
                <a:gridCol w="1022315">
                  <a:extLst>
                    <a:ext uri="{9D8B030D-6E8A-4147-A177-3AD203B41FA5}">
                      <a16:colId xmlns:a16="http://schemas.microsoft.com/office/drawing/2014/main" val="3805277691"/>
                    </a:ext>
                  </a:extLst>
                </a:gridCol>
              </a:tblGrid>
              <a:tr h="610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оценивания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заданий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заданий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21685"/>
                  </a:ext>
                </a:extLst>
              </a:tr>
              <a:tr h="784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Сконструированные ответы (полные)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Сконструированные ответы (короткие)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с множествен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ным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выбором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 с множествен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ным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выбором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Неоцени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ваемые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41828"/>
                  </a:ext>
                </a:extLst>
              </a:tr>
              <a:tr h="435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909034"/>
                  </a:ext>
                </a:extLst>
              </a:tr>
              <a:tr h="43593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370171"/>
                  </a:ext>
                </a:extLst>
              </a:tr>
              <a:tr h="435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532908"/>
                  </a:ext>
                </a:extLst>
              </a:tr>
              <a:tr h="44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7504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E37498-F792-D5F2-A2C7-335AA8AA590A}"/>
              </a:ext>
            </a:extLst>
          </p:cNvPr>
          <p:cNvSpPr txBox="1"/>
          <p:nvPr/>
        </p:nvSpPr>
        <p:spPr>
          <a:xfrm>
            <a:off x="382602" y="2424418"/>
            <a:ext cx="2419321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учащихся для сбора контекстных факторов:</a:t>
            </a:r>
          </a:p>
          <a:p>
            <a:pPr marL="285750" indent="-285750" algn="l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 семье,</a:t>
            </a: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доме учащегося</a:t>
            </a:r>
          </a:p>
          <a:p>
            <a:pPr marL="285750" indent="-285750" algn="l">
              <a:buFontTx/>
              <a:buChar char="-"/>
            </a:pP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им стратегии обучения</a:t>
            </a:r>
          </a:p>
          <a:p>
            <a:pPr marL="285750" indent="-285750" algn="l">
              <a:buFontTx/>
              <a:buChar char="-"/>
            </a:pP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отношении и склонности к обучению</a:t>
            </a:r>
          </a:p>
          <a:p>
            <a:pPr marL="285750" indent="-285750" algn="l">
              <a:buFontTx/>
              <a:buChar char="-"/>
            </a:pP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климат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40-45 мин.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5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075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Распределение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времени на тестирование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F17874-2C89-4BDE-A20B-0A1E15226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56508"/>
              </p:ext>
            </p:extLst>
          </p:nvPr>
        </p:nvGraphicFramePr>
        <p:xfrm>
          <a:off x="838200" y="1280159"/>
          <a:ext cx="10353822" cy="47610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33452">
                  <a:extLst>
                    <a:ext uri="{9D8B030D-6E8A-4147-A177-3AD203B41FA5}">
                      <a16:colId xmlns:a16="http://schemas.microsoft.com/office/drawing/2014/main" val="1724256217"/>
                    </a:ext>
                  </a:extLst>
                </a:gridCol>
                <a:gridCol w="4820370">
                  <a:extLst>
                    <a:ext uri="{9D8B030D-6E8A-4147-A177-3AD203B41FA5}">
                      <a16:colId xmlns:a16="http://schemas.microsoft.com/office/drawing/2014/main" val="3082272428"/>
                    </a:ext>
                  </a:extLst>
                </a:gridCol>
              </a:tblGrid>
              <a:tr h="454244">
                <a:tc>
                  <a:txBody>
                    <a:bodyPr/>
                    <a:lstStyle/>
                    <a:p>
                      <a:pPr marL="1714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 Действие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entury Gothic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9700" marR="111760" marT="2857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Время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9700" marR="111760" marT="2857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66207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Учащиеся прибывают, запускают свои устройства и готовятся к началу теста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R="82550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10-15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приблизительно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 anchor="ctr"/>
                </a:tc>
                <a:extLst>
                  <a:ext uri="{0D108BD9-81ED-4DB2-BD59-A6C34878D82A}">
                    <a16:rowId xmlns:a16="http://schemas.microsoft.com/office/drawing/2014/main" val="2099485536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Первые 60 минут тестирования</a:t>
                      </a: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час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ровно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extLst>
                  <a:ext uri="{0D108BD9-81ED-4DB2-BD59-A6C34878D82A}">
                    <a16:rowId xmlns:a16="http://schemas.microsoft.com/office/drawing/2014/main" val="4112522579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80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Короткий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перерыв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желанию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Не более 5 минут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extLst>
                  <a:ext uri="{0D108BD9-81ED-4DB2-BD59-A6C34878D82A}">
                    <a16:rowId xmlns:a16="http://schemas.microsoft.com/office/drawing/2014/main" val="3619216279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Вторые 60 минут тестирования</a:t>
                      </a: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час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ровно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extLst>
                  <a:ext uri="{0D108BD9-81ED-4DB2-BD59-A6C34878D82A}">
                    <a16:rowId xmlns:a16="http://schemas.microsoft.com/office/drawing/2014/main" val="1461199632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Перерыв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extLst>
                  <a:ext uri="{0D108BD9-81ED-4DB2-BD59-A6C34878D82A}">
                    <a16:rowId xmlns:a16="http://schemas.microsoft.com/office/drawing/2014/main" val="268038958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Анкетирование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35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приблизительно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extLst>
                  <a:ext uri="{0D108BD9-81ED-4DB2-BD59-A6C34878D82A}">
                    <a16:rowId xmlns:a16="http://schemas.microsoft.com/office/drawing/2014/main" val="246771339"/>
                  </a:ext>
                </a:extLst>
              </a:tr>
              <a:tr h="956930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Проверка статуса завершения тестирования учащихся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 минут (приблизительно)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39700" marR="111760" marT="28575" marB="0"/>
                </a:tc>
                <a:extLst>
                  <a:ext uri="{0D108BD9-81ED-4DB2-BD59-A6C34878D82A}">
                    <a16:rowId xmlns:a16="http://schemas.microsoft.com/office/drawing/2014/main" val="210638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55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ABEDE8-1BD2-493E-9640-38FC34AA575F}"/>
              </a:ext>
            </a:extLst>
          </p:cNvPr>
          <p:cNvSpPr txBox="1"/>
          <p:nvPr/>
        </p:nvSpPr>
        <p:spPr>
          <a:xfrm>
            <a:off x="182064" y="193366"/>
            <a:ext cx="115696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2021 г. Казахстан впервые принял участие </a:t>
            </a:r>
            <a:endParaRPr lang="en-US" sz="2800" b="1">
              <a:solidFill>
                <a:srgbClr val="002060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апробации «P</a:t>
            </a:r>
            <a:r>
              <a:rPr lang="en-US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ISA</a:t>
            </a:r>
            <a:r>
              <a:rPr lang="ru-RU" sz="2800" b="1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для школ»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41EE462-5481-99FA-36FD-940C9B278549}"/>
              </a:ext>
            </a:extLst>
          </p:cNvPr>
          <p:cNvSpPr txBox="1"/>
          <p:nvPr/>
        </p:nvSpPr>
        <p:spPr>
          <a:xfrm>
            <a:off x="1008000" y="1435187"/>
            <a:ext cx="6109633" cy="30777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kern="1200">
                <a:latin typeface="Montserrat"/>
                <a:ea typeface="+mj-ea"/>
                <a:cs typeface="Arial"/>
              </a:rPr>
              <a:t>PISA для школ 2021</a:t>
            </a:r>
          </a:p>
          <a:p>
            <a:endParaRPr lang="ru-KZ">
              <a:latin typeface="Montserrat"/>
            </a:endParaRPr>
          </a:p>
          <a:p>
            <a:pPr marL="285750" indent="-285750">
              <a:spcAft>
                <a:spcPts val="1200"/>
              </a:spcAft>
              <a:buClr>
                <a:srgbClr val="E02A2A"/>
              </a:buClr>
              <a:buFont typeface="Wingdings 3" panose="05040102010807070707" pitchFamily="18" charset="2"/>
              <a:buChar char="¢"/>
            </a:pPr>
            <a:r>
              <a:rPr lang="ru-RU" sz="1600" b="1">
                <a:latin typeface="Montserrat"/>
                <a:ea typeface="Tahoma"/>
                <a:cs typeface="Arial"/>
              </a:rPr>
              <a:t>Задача</a:t>
            </a:r>
            <a:r>
              <a:rPr lang="ru-RU" sz="1600">
                <a:latin typeface="Montserrat"/>
                <a:ea typeface="Tahoma"/>
                <a:cs typeface="Arial"/>
              </a:rPr>
              <a:t>: проведение пилотного исследования</a:t>
            </a:r>
          </a:p>
          <a:p>
            <a:pPr marL="285750" indent="-285750">
              <a:spcAft>
                <a:spcPts val="1200"/>
              </a:spcAft>
              <a:buClr>
                <a:srgbClr val="E02A2A"/>
              </a:buClr>
              <a:buFont typeface="Wingdings 3" panose="05040102010807070707" pitchFamily="18" charset="2"/>
              <a:buChar char="¢"/>
            </a:pPr>
            <a:r>
              <a:rPr lang="ru-RU" sz="1600">
                <a:latin typeface="Montserrat"/>
                <a:ea typeface="Tahoma"/>
                <a:cs typeface="Arial"/>
              </a:rPr>
              <a:t>Апробация инструментария и цифровой платформы</a:t>
            </a:r>
          </a:p>
          <a:p>
            <a:pPr marL="285750" indent="-285750">
              <a:spcAft>
                <a:spcPts val="1200"/>
              </a:spcAft>
              <a:buClr>
                <a:srgbClr val="E02A2A"/>
              </a:buClr>
              <a:buFont typeface="Wingdings 3" panose="05040102010807070707" pitchFamily="18" charset="2"/>
              <a:buChar char="¢"/>
            </a:pPr>
            <a:r>
              <a:rPr lang="ru-RU" sz="1600" b="1">
                <a:latin typeface="Montserrat"/>
                <a:ea typeface="Tahoma"/>
                <a:cs typeface="Arial"/>
              </a:rPr>
              <a:t>Охват</a:t>
            </a:r>
            <a:r>
              <a:rPr lang="ru-RU" sz="1600">
                <a:latin typeface="Montserrat"/>
                <a:ea typeface="Tahoma"/>
                <a:cs typeface="Arial"/>
              </a:rPr>
              <a:t>: 200 организаций образования 17 регионов</a:t>
            </a:r>
          </a:p>
          <a:p>
            <a:pPr marL="285750" indent="-285750" fontAlgn="base">
              <a:spcAft>
                <a:spcPts val="600"/>
              </a:spcAft>
              <a:buClr>
                <a:srgbClr val="E02A2A"/>
              </a:buClr>
              <a:buFont typeface="Wingdings 3" panose="05040102010807070707" pitchFamily="18" charset="2"/>
              <a:buChar char="¢"/>
            </a:pPr>
            <a:r>
              <a:rPr lang="ru-RU" sz="1600" b="1">
                <a:latin typeface="Montserrat"/>
                <a:ea typeface="Tahoma"/>
                <a:cs typeface="Arial"/>
              </a:rPr>
              <a:t>Отчеты: </a:t>
            </a:r>
            <a:r>
              <a:rPr lang="en-US" sz="1600">
                <a:latin typeface="Montserrat"/>
                <a:ea typeface="Tahoma"/>
                <a:cs typeface="Arial"/>
              </a:rPr>
              <a:t>​</a:t>
            </a:r>
            <a:r>
              <a:rPr lang="ru-RU" sz="1600">
                <a:latin typeface="Montserra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>
                <a:latin typeface="Montserra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>
                <a:latin typeface="Montserrat"/>
                <a:ea typeface="Tahoma"/>
                <a:cs typeface="Arial"/>
              </a:rPr>
              <a:t>   6</a:t>
            </a:r>
            <a:r>
              <a:rPr lang="en-US" sz="1600">
                <a:latin typeface="Montserrat"/>
                <a:ea typeface="Tahoma"/>
                <a:cs typeface="Arial"/>
              </a:rPr>
              <a:t>4 </a:t>
            </a:r>
            <a:r>
              <a:rPr lang="ru-RU" sz="1600">
                <a:latin typeface="Montserrat"/>
                <a:ea typeface="Tahoma"/>
                <a:cs typeface="Arial"/>
              </a:rPr>
              <a:t>индивидуальных отчетов </a:t>
            </a:r>
            <a:r>
              <a:rPr lang="ru-RU" sz="1600" i="1">
                <a:latin typeface="Montserrat"/>
                <a:ea typeface="Tahoma"/>
                <a:cs typeface="Arial"/>
              </a:rPr>
              <a:t>​</a:t>
            </a:r>
            <a:r>
              <a:rPr lang="ru-RU" sz="1600" i="1">
                <a:latin typeface="Montserra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i="1">
                <a:latin typeface="Montserra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i="1">
                <a:latin typeface="Montserrat"/>
                <a:ea typeface="Tahoma"/>
                <a:cs typeface="Arial"/>
              </a:rPr>
              <a:t>  </a:t>
            </a:r>
            <a:r>
              <a:rPr lang="en-US" sz="1600">
                <a:latin typeface="Montserrat"/>
                <a:ea typeface="Tahoma"/>
                <a:cs typeface="Arial"/>
              </a:rPr>
              <a:t>4</a:t>
            </a:r>
            <a:r>
              <a:rPr lang="ru-RU" sz="1600">
                <a:latin typeface="Montserrat"/>
                <a:ea typeface="Tahoma"/>
                <a:cs typeface="Arial"/>
              </a:rPr>
              <a:t>4 групповых отчетов </a:t>
            </a:r>
            <a:r>
              <a:rPr lang="ru-RU" sz="1400" i="1">
                <a:latin typeface="Montserrat"/>
                <a:ea typeface="Tahoma"/>
                <a:cs typeface="Arial"/>
              </a:rPr>
              <a:t>(136 организаций образования)</a:t>
            </a:r>
            <a:r>
              <a:rPr lang="ru-RU" sz="1600">
                <a:latin typeface="Montserra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>
                <a:latin typeface="Montserra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>
                <a:latin typeface="Montserrat"/>
                <a:ea typeface="Tahoma"/>
                <a:cs typeface="Arial"/>
              </a:rPr>
              <a:t>   </a:t>
            </a:r>
            <a:r>
              <a:rPr lang="en-US" sz="1600">
                <a:latin typeface="Montserrat"/>
                <a:ea typeface="Tahoma"/>
                <a:cs typeface="Arial"/>
              </a:rPr>
              <a:t>1</a:t>
            </a:r>
            <a:r>
              <a:rPr lang="ru-RU" sz="1600">
                <a:latin typeface="Montserrat"/>
                <a:ea typeface="Tahoma"/>
                <a:cs typeface="Arial"/>
              </a:rPr>
              <a:t> страновой отчет</a:t>
            </a:r>
          </a:p>
        </p:txBody>
      </p:sp>
      <p:sp>
        <p:nvSpPr>
          <p:cNvPr id="6" name="Google Shape;803;g5f453c7afd_2_263">
            <a:extLst>
              <a:ext uri="{FF2B5EF4-FFF2-40B4-BE49-F238E27FC236}">
                <a16:creationId xmlns:a16="http://schemas.microsoft.com/office/drawing/2014/main" id="{7A1F5988-2A3F-E13D-11B8-E82E8BB46F9B}"/>
              </a:ext>
            </a:extLst>
          </p:cNvPr>
          <p:cNvSpPr/>
          <p:nvPr/>
        </p:nvSpPr>
        <p:spPr>
          <a:xfrm>
            <a:off x="1686366" y="5072752"/>
            <a:ext cx="4859572" cy="7460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889" tIns="60928" rIns="121889" bIns="60928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050"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ОЭСР: </a:t>
            </a:r>
            <a:r>
              <a:rPr lang="ru-RU" b="1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Валидационный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этап успешно пройден, инструментарий одобрен</a:t>
            </a:r>
            <a:endParaRPr b="1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10" name="Рисунок 17">
            <a:extLst>
              <a:ext uri="{FF2B5EF4-FFF2-40B4-BE49-F238E27FC236}">
                <a16:creationId xmlns:a16="http://schemas.microsoft.com/office/drawing/2014/main" id="{38645BA4-265C-342E-3E32-806D435F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083" y="1432063"/>
            <a:ext cx="2743200" cy="39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9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6" ma:contentTypeDescription="Создание документа." ma:contentTypeScope="" ma:versionID="9a17f9cd7e6b13cec74b6c234a69d067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46cbe278eba75e778c4ebfd6bab1a91c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09832c1-04f0-4310-be15-596a7ef17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979d47-20cf-4513-be67-c7f8b9ecd5e7}" ma:internalName="TaxCatchAll" ma:showField="CatchAllData" ma:web="b06eeaaa-3f6e-4adf-a4f2-525bbb446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2387d-61fb-4b2f-9eff-ef815e45d6b6">
      <Terms xmlns="http://schemas.microsoft.com/office/infopath/2007/PartnerControls"/>
    </lcf76f155ced4ddcb4097134ff3c332f>
    <TaxCatchAll xmlns="b06eeaaa-3f6e-4adf-a4f2-525bbb44651a" xsi:nil="true"/>
  </documentManagement>
</p:properties>
</file>

<file path=customXml/itemProps1.xml><?xml version="1.0" encoding="utf-8"?>
<ds:datastoreItem xmlns:ds="http://schemas.openxmlformats.org/officeDocument/2006/customXml" ds:itemID="{EFC56848-39E4-4543-89A0-BD66DB1699DD}">
  <ds:schemaRefs>
    <ds:schemaRef ds:uri="2a82387d-61fb-4b2f-9eff-ef815e45d6b6"/>
    <ds:schemaRef ds:uri="b06eeaaa-3f6e-4adf-a4f2-525bbb4465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03D67E-36C2-4C50-92F0-042ED10B1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1C855-EE90-492D-8FA2-A70CBA1752A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6eeaaa-3f6e-4adf-a4f2-525bbb44651a"/>
    <ds:schemaRef ds:uri="2a82387d-61fb-4b2f-9eff-ef815e45d6b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1002</Words>
  <Application>Microsoft Office PowerPoint</Application>
  <PresentationFormat>Широкоэкранный</PresentationFormat>
  <Paragraphs>264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Century Gothic</vt:lpstr>
      <vt:lpstr>Montserrat</vt:lpstr>
      <vt:lpstr>MS Mincho</vt:lpstr>
      <vt:lpstr>Quattrocento Sans</vt:lpstr>
      <vt:lpstr>Tahoma</vt:lpstr>
      <vt:lpstr>Times New Roman</vt:lpstr>
      <vt:lpstr>Wingdings</vt:lpstr>
      <vt:lpstr>Wingdings 3</vt:lpstr>
      <vt:lpstr>Тема Office</vt:lpstr>
      <vt:lpstr>Обучающий семинар  для областных и школьных координаторов основного исследования «PISA для школ»  Астана, 2022</vt:lpstr>
      <vt:lpstr>Презентация PowerPoint</vt:lpstr>
      <vt:lpstr>Презентация PowerPoint</vt:lpstr>
      <vt:lpstr>Ключевые отличия и общие характеристики  "PISA для школ" и традиционной PISA   </vt:lpstr>
      <vt:lpstr>Презентация PowerPoint</vt:lpstr>
      <vt:lpstr>Презентация PowerPoint</vt:lpstr>
      <vt:lpstr>Презентация PowerPoint</vt:lpstr>
      <vt:lpstr>Распределение времени на тестирование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областного координатора</vt:lpstr>
      <vt:lpstr>Роль координатора школ/колледжей</vt:lpstr>
      <vt:lpstr>Роль Тест-администратора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 Windows</cp:lastModifiedBy>
  <cp:revision>2</cp:revision>
  <cp:lastPrinted>2022-10-31T03:15:26Z</cp:lastPrinted>
  <dcterms:created xsi:type="dcterms:W3CDTF">2022-09-20T16:09:06Z</dcterms:created>
  <dcterms:modified xsi:type="dcterms:W3CDTF">2022-10-31T03:16:30Z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  <property fmtid="{D5CDD505-2E9C-101B-9397-08002B2CF9AE}" pid="3" name="MediaServiceImageTags">
    <vt:lpwstr/>
  </property>
</Properties>
</file>