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56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14"/>
  </p:normalViewPr>
  <p:slideViewPr>
    <p:cSldViewPr snapToGrid="0" snapToObjects="1">
      <p:cViewPr varScale="1">
        <p:scale>
          <a:sx n="72" d="100"/>
          <a:sy n="72" d="100"/>
        </p:scale>
        <p:origin x="636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136095" y="1334889"/>
            <a:ext cx="7087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оказания государственной услуги «Прием 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</a:t>
            </a:r>
            <a:r>
              <a:rPr lang="ru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K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27 мая 2020 года № 223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1701304" y="5360335"/>
            <a:ext cx="8789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 уголки самообслуживания 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No16» ОТДЕЛА ОБРАЗОВАНИЯ ГОРОДА САРАНИ УПРАВЛЕНИЯ ОБРАЗОВАНИЯ КАРАГАНДИНСКОЙ ОБЛАСТИ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/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(ул. Космическая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справок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79215"/>
              </p:ext>
            </p:extLst>
          </p:nvPr>
        </p:nvGraphicFramePr>
        <p:xfrm>
          <a:off x="478971" y="365408"/>
          <a:ext cx="11234057" cy="59879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"Перечень основных требований к оказанию государственной услуги "Прием 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образования"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Организации начального, основного среднего и общего среднего образования; 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- веб-портал "электронного правительства":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egov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- абонентское устройство сотовой связи зарегистрированного на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egov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Срок оказания - 2 рабочих дней. 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При обращении по инициативе услугодателя в проактивной форме срок оказания государственной услуги в течение 2 (двух) рабочих дней.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Максимально допустимое время ожидания для сдачи пакета документов - не более 15 (пятнадцать) минут.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Максимально допустимое время обслуживания услугополучателя - не более 15 (пятнадцать) минут.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Электронная (частично автоматизированная) Бумажная/проактивная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 оказания государственной услуги: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расписка о приеме документов (в произвольной форме);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приказ о зачислении на индивидуальное бесплатное обучение на дому. Форма предоставления результата оказания государственной услуги: электронная и (или) бумажная, проактивная. На портале результат оказания государственной услуги направляется и хранится в "личном кабинете" услугополучателя в форме электронного документа.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 оказания государственной услуги в проактивной форме направляется смс на абонентский номер услугополучателя о приеме документов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224116" y="-904680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4761"/>
              </p:ext>
            </p:extLst>
          </p:nvPr>
        </p:nvGraphicFramePr>
        <p:xfrm>
          <a:off x="528484" y="368710"/>
          <a:ext cx="11135031" cy="59492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Государственная услуга оказывается бесплатно физическим лицам, в том числе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проактивной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форме.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с понедельника по субботу включительно, кроме выходных и праздничных дней, с 9.00 часов до 18.30 часов с перерывом на обед с 13.00 до 14.30 часов, согласно Трудовому кодексу Республики Казахстан. Прием заявления и выдача результата осуществляется с 9.00 до 17.30 часов с перерывом на обед с 13.00 до 14.30 часов. Предварительная запись и ускоренное обслуживание не предусмотрены. Портал/абонентское устройство сотовой связи зарегистрированного на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egov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куглосуточно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за исключением технических перерывов, связанных с проведением ремонтных работ (при обращении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после окончания рабочего времени, в выходные и праздничные дни в соответствии с трудовым законодательством Республики Казахстан и статьи 5 Закона Республики Казахстан "О праздниках в Республике Казахстан" прием заявок и выдача результатов оказания государственной услуги осуществляется следующим рабочим днем). Адреса мест оказания государственной услуги размещены на: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интернет-ресурсе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  <a:tr h="210434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При обращении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к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услугодателю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заявление (в произвольной форме);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заключение врачебно-консультационной комиссии с рекомендацией по обучению на дому. При обращении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к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услугодателю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через портал: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заявление (в произвольной форме);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заключение врачебно-консультационной комиссии с рекомендацией по обучению на дому. Истребование от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услугополучателей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документов, которые могут быть получены из информационных систем, не допускается.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получает согласие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на использование сведений, составляющих охраняемую законом тайну, содержащихся в информационных системах, при оказании государственных услуг, если иное не предусмотрено законами Республики Казахстан.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15285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26777"/>
              </p:ext>
            </p:extLst>
          </p:nvPr>
        </p:nvGraphicFramePr>
        <p:xfrm>
          <a:off x="280220" y="341591"/>
          <a:ext cx="10844516" cy="61748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711207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7133309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2050582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установление недостоверности документов, представленных услугополучателем для получения государственной услуги, и (или) данных (сведений), содержащихся в них;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несоответствие услугополучателя и (или) представленных материалов, объектов, данных и сведений, необходимых для оказания государственной услуги, требованиям, установленным нормативными правовыми актами Республики Казахстан;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3) отсутствие согласия услугополучателя, предоставляемого в соответствии со статьей 8 Закона Республики Казахстан "О персональных данных и их защите", на доступ к персональным данным ограниченного доступа, которые требуются для оказания государственной услуги.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3492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Иные требования с учетом особенностей оказания государственной услуги, в том числе оказываемой в электронной форме и через Государственную корпорацию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имеет возможность получения информации о порядке и статусе оказания государственной услуги посредством единого контакт-центра, а также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проактивной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форме через абонентское устройство сотовой связи зарегистрированного на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egov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по вопросам оказания государственных услуг. Контактные телефоны справочных служб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по вопросам оказания государственной услуги размещены на интернет-ресурсе Министерства: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edu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gov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в разделе "Государственные услуги". Единый контакт-центр по вопросам оказания государственных услуг: 8-800-080-7777, 1414.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имеет возможность получения информации о порядке и статусе оказания государственной услуги в режиме удаленного доступа посредством "личного кабинета" портала, справочных служб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а также Единого контакт-центра "1414", 8-800-080-7777. Электронный запрос третьих лиц, при условии согласия лица, в отношении которого запрашиваются сведения, предоставленного из "личного кабинета" на портале, а также посредством зарегистрированного на портале абонентского номера сотовой связи субъекта путем передачи одноразового пароля или путем отправления короткого текстового сообщения в качестве ответа на уведомление портала.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322258" y="1246399"/>
            <a:ext cx="70874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Бастауыш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денсаулығына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ұзақ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уақыт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алмайтын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балаларды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үйде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тегін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оқытуды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ұйымдастыру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көрсетілетін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қағидасы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KZ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96289" y="4666637"/>
            <a:ext cx="9864438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2020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жылғы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27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мамырдағы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№ 223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137"/>
              </p:ext>
            </p:extLst>
          </p:nvPr>
        </p:nvGraphicFramePr>
        <p:xfrm>
          <a:off x="575187" y="530941"/>
          <a:ext cx="11253019" cy="59636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51004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7402015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3686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10996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Бастауыш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негізгі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жалпы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ұйымдары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 - "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үкіметтің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веб-порталы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www.egov.kz-те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құрылғысы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42685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 көрсету мерзімі – 2 жұмыс күні; Құжаттар топтамасын тапсыру үшін күтудің рұқсат етілген ең ұзақ уақыты – 15 ( он бес) минуттан аспайды. Көрсетілетін қызметті алушыға қызмет көрсетудің рұқсат етілген ең ұзақ уақыты – 15 ( он бес) минуттан аспайды.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3686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 (ішінара автоматтандырылған) Қағаз түрінде/проактивті түрде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25616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қолхат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еркін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үйде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тегін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оқыту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бұйрық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қағаз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проактивті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түрінде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нысанында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кабинетінде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жолданады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сақталады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56362"/>
              </p:ext>
            </p:extLst>
          </p:nvPr>
        </p:nvGraphicFramePr>
        <p:xfrm>
          <a:off x="339213" y="171131"/>
          <a:ext cx="11459497" cy="62524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21664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537833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кезінде көрсетілетін қызметті алушыдан алынатын төлем мөлшері және Қазақстан Республикасының заңнамасында көзделген жағдайларда оны алу тәсілдері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қызмет, сонымен қатар проактивті түрде жеке тұлғаларға тегін көрсетіледі.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кестесі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еңбек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заңнамасына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демалыс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мереке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күндерін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қоспағанда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дүйсенбі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аралығында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13.00-ден 14.30-ға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дейінгі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түскі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үзіліспен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09.00-ден 18.30-ға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дейін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13.00-ден 14.30-ға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дейінгі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түскі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үзіліспен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09.00-ден 17.30-ға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дейін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атқарылады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Алдын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жазылу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жеделдетілген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көзделмеген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www.edu.gov.kz-те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байланыстың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құрылғысы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жөндеу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жұмыстарын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жүргізуге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байланысты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техникалық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үзілістерді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қоспағанда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тәулік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аяқталғаннан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кейін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демалыс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мереке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күндері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жасаған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еңбек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заңнамасына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Республикасындағы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мерекелер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5-бабына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өтініштер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келесі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жүзеге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асырылады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орындарының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мекенжайлары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берушінің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интернет-ресурсы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093133-ACB9-6D31-B860-0A4DEC21F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2589"/>
              </p:ext>
            </p:extLst>
          </p:nvPr>
        </p:nvGraphicFramePr>
        <p:xfrm>
          <a:off x="383459" y="176980"/>
          <a:ext cx="10648335" cy="65040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44068">
                  <a:extLst>
                    <a:ext uri="{9D8B030D-6E8A-4147-A177-3AD203B41FA5}">
                      <a16:colId xmlns:a16="http://schemas.microsoft.com/office/drawing/2014/main" val="1923259685"/>
                    </a:ext>
                  </a:extLst>
                </a:gridCol>
                <a:gridCol w="7004267">
                  <a:extLst>
                    <a:ext uri="{9D8B030D-6E8A-4147-A177-3AD203B41FA5}">
                      <a16:colId xmlns:a16="http://schemas.microsoft.com/office/drawing/2014/main" val="4040700526"/>
                    </a:ext>
                  </a:extLst>
                </a:gridCol>
              </a:tblGrid>
              <a:tr h="363009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қызмет алушыдан алынатын қажетті құжаттар тізбесі және мәліметтер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8" marR="8878" marT="8878" marB="8878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алушы көрсетілетін қызметті берушіге жүгінген кезде: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өтініш (еркін нысанда);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үйде оқыту бойынша ұсынымдармен коса дәрігерлік-консультациялық комиссияның қорытындысы.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алушы портал арқылы көрсетілетін қызметті берушіге жүгінген кезде: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өтініш (еркін нысанда);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үйде оқыту бойынша ұсынымдармен коса дәрігерлік-консультациялық комиссияның қорытындысы. Көрсетілетін қызметті алушылардан ақпараттық жүйелерден алуға болатын құжаттарды талап етуге жол берілмейді.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Көрсетілген қызметті беруші мемлекеттік қызметтерді көрсету кезінде ақпараттық жүйелердегі заңмен қорғалатын құпиялардың қатарына кіретін мәліметтерді пайдалануға көрсетілетін қызметтерді алушының келісімін, егер Қазақстан Республикасының заңдарында өзгеше көзделмесе, алады.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8" marR="8878" marT="8878" marB="8878" anchor="ctr"/>
                </a:tc>
                <a:extLst>
                  <a:ext uri="{0D108BD9-81ED-4DB2-BD59-A6C34878D82A}">
                    <a16:rowId xmlns:a16="http://schemas.microsoft.com/office/drawing/2014/main" val="4235596607"/>
                  </a:ext>
                </a:extLst>
              </a:tr>
              <a:tr h="287394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 Республикасының заңнамасында белгіленген мемлекеттік қызмет көрсетуден бас тарту үшін негіздер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8" marR="8878" marT="8878" marB="8878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ұсынған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ондағы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деректердің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мәліметтердің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дұрыс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еместігі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анықталған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ұсынылған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материалдардың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объектілердің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қызметтерді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мәліметтердің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нормативтік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құқықтық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актілерінде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талаптардың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келмеуі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3)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"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Дербес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қорғау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Заңының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8-бабына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қолжетімділігі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шектеулі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дербес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деректерге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жеткізуге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келісімі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болмауы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қызметтерді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тартады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8" marR="8878" marT="8878" marB="8878" anchor="ctr"/>
                </a:tc>
                <a:extLst>
                  <a:ext uri="{0D108BD9-81ED-4DB2-BD59-A6C34878D82A}">
                    <a16:rowId xmlns:a16="http://schemas.microsoft.com/office/drawing/2014/main" val="392738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3CD9A04-2FCC-24BC-4945-01EC02265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87911"/>
              </p:ext>
            </p:extLst>
          </p:nvPr>
        </p:nvGraphicFramePr>
        <p:xfrm>
          <a:off x="648929" y="737420"/>
          <a:ext cx="10604090" cy="542740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28928">
                  <a:extLst>
                    <a:ext uri="{9D8B030D-6E8A-4147-A177-3AD203B41FA5}">
                      <a16:colId xmlns:a16="http://schemas.microsoft.com/office/drawing/2014/main" val="2061696061"/>
                    </a:ext>
                  </a:extLst>
                </a:gridCol>
                <a:gridCol w="6975162">
                  <a:extLst>
                    <a:ext uri="{9D8B030D-6E8A-4147-A177-3AD203B41FA5}">
                      <a16:colId xmlns:a16="http://schemas.microsoft.com/office/drawing/2014/main" val="2658953058"/>
                    </a:ext>
                  </a:extLst>
                </a:gridCol>
              </a:tblGrid>
              <a:tr h="542740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ішінд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еэлектрондық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корпорация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ерекшеліктері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ескеріле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қойылатын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өзге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талаптар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тәртібі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мәселесі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бірыңғай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орталығы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сонымен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қатар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www.egov.kz-те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құрылғысы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мүмкіндігіне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мәселелері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телефондары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Министрліктің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www.edu.gov.kz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интернет-ресурсында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бөлімінде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орналастырылған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мәселелері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Бірыңғай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орталығы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8-800-080-7777, 1414.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ЭЦҚ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алуғамүмкіндігі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тәртібі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мәртебесі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қашықтықтан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қолжеткізу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режимінде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кабинеті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1414, 8-800-080-7777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бірыңғай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орталығы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мүмкіндігі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кабинеттен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сұратылып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отырған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тұлғаның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келісімі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хабарламаға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жауап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ретінде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парольді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жолымен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қысқа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мәтіндік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хабарламаны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жіберу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жолымен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субъектінің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байланыстың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нөмірі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үшінші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тұлғалардың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сұрау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салуы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7448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4635</TotalTime>
  <Words>1845</Words>
  <Application>Microsoft Office PowerPoint</Application>
  <PresentationFormat>Широкоэкранный</PresentationFormat>
  <Paragraphs>99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45678</cp:lastModifiedBy>
  <cp:revision>9</cp:revision>
  <dcterms:created xsi:type="dcterms:W3CDTF">2023-02-12T09:15:40Z</dcterms:created>
  <dcterms:modified xsi:type="dcterms:W3CDTF">2024-03-13T11:00:32Z</dcterms:modified>
</cp:coreProperties>
</file>