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5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9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3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4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4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7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2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9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79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200A-9994-44E6-8D04-1EBDDA5C42FA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0277-8298-4099-BE50-0EA7325843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8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358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881" y="131014"/>
            <a:ext cx="2200345" cy="20225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941291" cy="212905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477069" y="6355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ҚОББД ОӘО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«Березка»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бөбекжайы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КМҚК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07886" y="3417931"/>
            <a:ext cx="5928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«МЕН ОЙНАЙМЫН»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7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52"/>
          <a:stretch/>
        </p:blipFill>
        <p:spPr>
          <a:xfrm>
            <a:off x="3551338" y="3316406"/>
            <a:ext cx="2919021" cy="3426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7" y="160991"/>
            <a:ext cx="2557087" cy="3456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610" y="160991"/>
            <a:ext cx="2463498" cy="3155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22864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12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 Васильевна</dc:creator>
  <cp:lastModifiedBy>Лариса Васильевна</cp:lastModifiedBy>
  <cp:revision>6</cp:revision>
  <dcterms:created xsi:type="dcterms:W3CDTF">2024-02-13T07:54:37Z</dcterms:created>
  <dcterms:modified xsi:type="dcterms:W3CDTF">2024-05-03T09:35:53Z</dcterms:modified>
</cp:coreProperties>
</file>