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688846-D4E9-781B-903F-90F88DF582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E8C0D17-C1AA-2C46-1F2D-3405D58B8C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F085C2-2803-49BF-F992-98727B056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3795-B790-46E4-ABEF-EEF7B570409D}" type="datetimeFigureOut">
              <a:rPr lang="ru-KZ" smtClean="0"/>
              <a:t>13.07.2024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936D8C-8E8C-9404-46F4-26D7C1396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364F8F-EB35-70FE-903C-D11851ACF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A1B9-14FB-47B0-AFA1-17DA018B88C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22207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C0E85-F70C-700F-4C77-639950FB4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DE2AE6-BF6E-5851-0DDC-B4B3BC5F6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A10E77-1528-7937-1AA6-1131CC11D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3795-B790-46E4-ABEF-EEF7B570409D}" type="datetimeFigureOut">
              <a:rPr lang="ru-KZ" smtClean="0"/>
              <a:t>13.07.2024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25A1F9-5E7F-62D4-2CFE-F0D11EBB9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D5C3E7-A2FA-4EB5-9229-AB72228B0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A1B9-14FB-47B0-AFA1-17DA018B88C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14222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0C60675-20B3-D0C7-928D-E4153BE323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D42F2C2-421B-F32B-7F77-6532B8C96C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61AFED-E31A-8BDE-9E80-F010475EB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3795-B790-46E4-ABEF-EEF7B570409D}" type="datetimeFigureOut">
              <a:rPr lang="ru-KZ" smtClean="0"/>
              <a:t>13.07.2024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6CAD78-71A0-EFFA-DE0B-BEB83B041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1ADE4B-0134-75E0-5F43-1F4BBA638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A1B9-14FB-47B0-AFA1-17DA018B88C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70801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18BCFA-AC00-5B63-75D8-808E8D177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B965F6-22EA-82F1-A6F3-58BD52090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701549-6060-02AE-10B7-7B9C7B6A7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3795-B790-46E4-ABEF-EEF7B570409D}" type="datetimeFigureOut">
              <a:rPr lang="ru-KZ" smtClean="0"/>
              <a:t>13.07.2024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3C4942-56CE-5925-363E-A890CD06E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1B334C-0031-8D8C-E3D2-1FA4E6E0D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A1B9-14FB-47B0-AFA1-17DA018B88C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02745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047E3E-074F-1669-2410-E12656C94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40879B-1CB8-ED36-550E-3317F5D31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9ECCF6-CA63-FF65-850C-BDFC6D073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3795-B790-46E4-ABEF-EEF7B570409D}" type="datetimeFigureOut">
              <a:rPr lang="ru-KZ" smtClean="0"/>
              <a:t>13.07.2024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E56042-9B1E-FFAF-BB75-E1D3D1DDA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388C23-65A9-521A-5BAD-EABE4F419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A1B9-14FB-47B0-AFA1-17DA018B88C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25923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A63E45-2060-AEE5-9FC7-2676A2485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8B651C-36CA-6FE4-1853-A7A1B63348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AC093F0-BACF-8A55-8524-6692E9937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10E7DD-50C9-C6E8-3D03-D169A8DD8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3795-B790-46E4-ABEF-EEF7B570409D}" type="datetimeFigureOut">
              <a:rPr lang="ru-KZ" smtClean="0"/>
              <a:t>13.07.2024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D3727A-3EE9-8FAD-C609-CBF59A150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DD9868-32F8-48ED-6CC3-7E658F532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A1B9-14FB-47B0-AFA1-17DA018B88C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47172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C70D98-3CB6-8FC7-4E8C-83366E9AB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1FB518-531E-C742-5AE0-C20CFE7DF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F1C8AF-E309-4FB4-B4E2-541AB5D878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61D6469-4FB2-FDE5-1A11-FF3D91EBB1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AFCED01-1AAD-C003-9A9D-DC841EF5C8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47C85CB-8F07-3E6E-FF82-C87E8BBA5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3795-B790-46E4-ABEF-EEF7B570409D}" type="datetimeFigureOut">
              <a:rPr lang="ru-KZ" smtClean="0"/>
              <a:t>13.07.2024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995054A-F174-2F85-9181-CAC9A7E6A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FCFCF24-E713-4A93-0190-E858AD51A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A1B9-14FB-47B0-AFA1-17DA018B88C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2392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5E09FA-EEE1-9198-7378-F8900397B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B7163C3-9B20-5F5C-DA57-048D25383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3795-B790-46E4-ABEF-EEF7B570409D}" type="datetimeFigureOut">
              <a:rPr lang="ru-KZ" smtClean="0"/>
              <a:t>13.07.2024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BF7D247-7CA5-7C98-58CF-1CFED4148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BAF9DC7-374C-2931-37DF-8D7F07106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A1B9-14FB-47B0-AFA1-17DA018B88C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80329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E2E8D0E-4B84-9838-B4E3-D52F15E1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3795-B790-46E4-ABEF-EEF7B570409D}" type="datetimeFigureOut">
              <a:rPr lang="ru-KZ" smtClean="0"/>
              <a:t>13.07.2024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118F0EA-349C-ED30-969E-EADED8EBA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3713F3F-8AE8-4654-A767-4123023EB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A1B9-14FB-47B0-AFA1-17DA018B88C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3628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673C4A-C311-CAA4-8E23-C53B6EC10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726990-35F5-A0BD-E06D-6A656C604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F51164-E3DD-9409-56EB-F472DDC080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4C4455-52E0-34B2-AC68-A73C8608F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3795-B790-46E4-ABEF-EEF7B570409D}" type="datetimeFigureOut">
              <a:rPr lang="ru-KZ" smtClean="0"/>
              <a:t>13.07.2024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BC7582-D1C1-B49C-579C-715C2D615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8DB03D-89FF-5FFB-BF67-2437CD4A5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A1B9-14FB-47B0-AFA1-17DA018B88C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27350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FD320B-7917-BACD-5964-244A28893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E27D267-7C73-4B82-A137-3327CB7A7E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D1A14B9-423F-5AA4-DDD5-912AD541FD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D189C2-4492-91F0-E031-1D2BEACBE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3795-B790-46E4-ABEF-EEF7B570409D}" type="datetimeFigureOut">
              <a:rPr lang="ru-KZ" smtClean="0"/>
              <a:t>13.07.2024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FA0C71-98C3-7B37-71C8-B0FE53DB3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0A83A4-CA37-9339-EC0A-7807CC423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A1B9-14FB-47B0-AFA1-17DA018B88C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89944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B5E191-2DAF-0508-A76C-964FB911C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E37A68-34B5-2CBB-79B8-F562BC706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79263F-90B6-73EC-2E68-B7FC22CFFD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83795-B790-46E4-ABEF-EEF7B570409D}" type="datetimeFigureOut">
              <a:rPr lang="ru-KZ" smtClean="0"/>
              <a:t>13.07.2024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6D6012-F1B7-DE12-185E-6D8F4FCD62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F647D5-61EA-1EE4-1D3E-E837243289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3A1B9-14FB-47B0-AFA1-17DA018B88C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3116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53A970-04C6-D18D-152B-84871BA809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BC56C92-FCB2-02C6-ED48-9EC5940CDD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039F44-A38B-5AD7-6B48-5E62A7F93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674D119-3384-765C-4483-9AFD81F10FFF}"/>
              </a:ext>
            </a:extLst>
          </p:cNvPr>
          <p:cNvSpPr/>
          <p:nvPr/>
        </p:nvSpPr>
        <p:spPr>
          <a:xfrm>
            <a:off x="4228626" y="360085"/>
            <a:ext cx="37347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8F6D8A4-BDC6-A44F-3422-A7C97B8853E1}"/>
              </a:ext>
            </a:extLst>
          </p:cNvPr>
          <p:cNvSpPr/>
          <p:nvPr/>
        </p:nvSpPr>
        <p:spPr>
          <a:xfrm>
            <a:off x="1162274" y="1844596"/>
            <a:ext cx="986744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kk-KZ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.Уәлихаов атындағы ЖББМ</a:t>
            </a:r>
          </a:p>
          <a:p>
            <a:pPr algn="ctr"/>
            <a:r>
              <a:rPr lang="kk-KZ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</a:t>
            </a:r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</a:t>
            </a:r>
          </a:p>
          <a:p>
            <a:pPr algn="ctr"/>
            <a:r>
              <a:rPr lang="kk-KZ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Ғапиз Шұғыла Нұралықызы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683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0FA336-EC23-3718-E197-8A766C24B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E87B18F0-40B7-A4F8-9BB1-55808A3258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358313"/>
              </p:ext>
            </p:extLst>
          </p:nvPr>
        </p:nvGraphicFramePr>
        <p:xfrm>
          <a:off x="0" y="1113561"/>
          <a:ext cx="11516751" cy="497182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725551">
                  <a:extLst>
                    <a:ext uri="{9D8B030D-6E8A-4147-A177-3AD203B41FA5}">
                      <a16:colId xmlns:a16="http://schemas.microsoft.com/office/drawing/2014/main" val="3508354274"/>
                    </a:ext>
                  </a:extLst>
                </a:gridCol>
                <a:gridCol w="5791200">
                  <a:extLst>
                    <a:ext uri="{9D8B030D-6E8A-4147-A177-3AD203B41FA5}">
                      <a16:colId xmlns:a16="http://schemas.microsoft.com/office/drawing/2014/main" val="3763645274"/>
                    </a:ext>
                  </a:extLst>
                </a:gridCol>
              </a:tblGrid>
              <a:tr h="712394">
                <a:tc>
                  <a:txBody>
                    <a:bodyPr/>
                    <a:lstStyle/>
                    <a:p>
                      <a:pPr rtl="0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Тег</a:t>
                      </a:r>
                      <a:r>
                        <a:rPr lang="kk-KZ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і, аты, әкесінің аты </a:t>
                      </a:r>
                      <a:endParaRPr lang="ru-KZ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Ғапиз Шұғыла Нұралықызы</a:t>
                      </a:r>
                      <a:endParaRPr lang="ru-KZ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529405"/>
                  </a:ext>
                </a:extLst>
              </a:tr>
              <a:tr h="712394">
                <a:tc>
                  <a:txBody>
                    <a:bodyPr/>
                    <a:lstStyle/>
                    <a:p>
                      <a:r>
                        <a:rPr lang="kk-KZ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Туған күні</a:t>
                      </a:r>
                      <a:endParaRPr lang="ru-KZ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01.01.2002</a:t>
                      </a:r>
                      <a:r>
                        <a:rPr lang="kk-KZ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</a:t>
                      </a:r>
                      <a:endParaRPr lang="ru-KZ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752459"/>
                  </a:ext>
                </a:extLst>
              </a:tr>
              <a:tr h="712394">
                <a:tc>
                  <a:txBody>
                    <a:bodyPr/>
                    <a:lstStyle/>
                    <a:p>
                      <a:r>
                        <a:rPr lang="kk-KZ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Білімі </a:t>
                      </a:r>
                    </a:p>
                    <a:p>
                      <a:r>
                        <a:rPr lang="kk-KZ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 бойынша мамандығы </a:t>
                      </a:r>
                      <a:endParaRPr lang="ru-KZ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KZ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Жоғары</a:t>
                      </a:r>
                    </a:p>
                    <a:p>
                      <a:r>
                        <a:rPr lang="kk-KZ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</a:t>
                      </a: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kk-KZ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</a:t>
                      </a:r>
                      <a:endParaRPr lang="ru-KZ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KZ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003125"/>
                  </a:ext>
                </a:extLst>
              </a:tr>
              <a:tr h="712394">
                <a:tc>
                  <a:txBody>
                    <a:bodyPr/>
                    <a:lstStyle/>
                    <a:p>
                      <a:r>
                        <a:rPr lang="kk-KZ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Жұмыс орны</a:t>
                      </a:r>
                    </a:p>
                    <a:p>
                      <a:r>
                        <a:rPr lang="kk-KZ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Атқаратын қзметі</a:t>
                      </a:r>
                      <a:endParaRPr lang="ru-KZ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Ш.Уәлиханов атындағы ЖББМ</a:t>
                      </a:r>
                    </a:p>
                    <a:p>
                      <a:pPr rtl="0"/>
                      <a:r>
                        <a:rPr lang="kk-KZ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</a:t>
                      </a: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kk-KZ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</a:t>
                      </a:r>
                      <a:endParaRPr lang="ru-KZ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501847"/>
                  </a:ext>
                </a:extLst>
              </a:tr>
              <a:tr h="712394">
                <a:tc>
                  <a:txBody>
                    <a:bodyPr/>
                    <a:lstStyle/>
                    <a:p>
                      <a:r>
                        <a:rPr lang="kk-KZ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Жұмыс беру ұйымындағы еңбек өтілі</a:t>
                      </a:r>
                      <a:endParaRPr lang="ru-KZ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kk-KZ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жыл</a:t>
                      </a:r>
                      <a:endParaRPr lang="ru-KZ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279666"/>
                  </a:ext>
                </a:extLst>
              </a:tr>
              <a:tr h="712394">
                <a:tc>
                  <a:txBody>
                    <a:bodyPr/>
                    <a:lstStyle/>
                    <a:p>
                      <a:pPr rtl="0"/>
                      <a:r>
                        <a:rPr lang="kk-KZ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Мамандығы бойынша еңбек өтілі</a:t>
                      </a:r>
                    </a:p>
                    <a:p>
                      <a:pPr rtl="0"/>
                      <a:r>
                        <a:rPr lang="kk-KZ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Санаты </a:t>
                      </a:r>
                      <a:endParaRPr lang="ru-KZ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,5</a:t>
                      </a:r>
                      <a:r>
                        <a:rPr lang="kk-KZ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жыл</a:t>
                      </a:r>
                    </a:p>
                    <a:p>
                      <a:pPr rtl="0"/>
                      <a:r>
                        <a:rPr lang="kk-KZ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жоқ</a:t>
                      </a:r>
                      <a:endParaRPr lang="ru-KZ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680834"/>
                  </a:ext>
                </a:extLst>
              </a:tr>
            </a:tbl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21AE4D5-2BA7-7A41-6571-3561B8234E92}"/>
              </a:ext>
            </a:extLst>
          </p:cNvPr>
          <p:cNvSpPr/>
          <p:nvPr/>
        </p:nvSpPr>
        <p:spPr>
          <a:xfrm>
            <a:off x="3245732" y="95116"/>
            <a:ext cx="57005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мағұлмат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792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977F0A-E564-74D4-DC27-8DB68DB029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A2031F1-B59F-2074-6AC5-906F57432545}"/>
              </a:ext>
            </a:extLst>
          </p:cNvPr>
          <p:cNvSpPr/>
          <p:nvPr/>
        </p:nvSpPr>
        <p:spPr>
          <a:xfrm>
            <a:off x="4699624" y="-112542"/>
            <a:ext cx="27927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Диплом</a:t>
            </a:r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0C7AEFB-67E2-AD96-3F89-8E9BA3F83A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03" y="810788"/>
            <a:ext cx="5320321" cy="528945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0AC83DA-7519-9697-525C-E0A69F11F5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727" y="810788"/>
            <a:ext cx="5629811" cy="528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434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BB18CC-F3CE-EB08-0AE1-26626DAD9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CB3CB05-C887-DD56-0D3F-F52C7DE93084}"/>
              </a:ext>
            </a:extLst>
          </p:cNvPr>
          <p:cNvSpPr/>
          <p:nvPr/>
        </p:nvSpPr>
        <p:spPr>
          <a:xfrm>
            <a:off x="1992023" y="0"/>
            <a:ext cx="82079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Біліктілікті</a:t>
            </a:r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арттыру</a:t>
            </a:r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курсы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68564E-71DC-1160-D551-D16CE8FB92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35" y="787792"/>
            <a:ext cx="11467020" cy="545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691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755145-59E4-5A2E-EF83-8BC5A7491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6EA9DF2-B764-09A2-6466-2A1242871D84}"/>
              </a:ext>
            </a:extLst>
          </p:cNvPr>
          <p:cNvSpPr/>
          <p:nvPr/>
        </p:nvSpPr>
        <p:spPr>
          <a:xfrm>
            <a:off x="1412025" y="0"/>
            <a:ext cx="9367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</a:t>
            </a:r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алынған</a:t>
            </a:r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білімдері</a:t>
            </a:r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B7C3652-C3B1-964B-B51C-DB6FF426FD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96" y="796721"/>
            <a:ext cx="11731006" cy="593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078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D106EA-339E-D9BC-5FF3-66952E9EDC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56F027F-68DA-4FB0-1B24-AF22DF44C2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6" y="182879"/>
            <a:ext cx="12081604" cy="623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313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C695C6-55A6-A576-E0BF-5C9BF66C62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8762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72</Words>
  <Application>Microsoft Office PowerPoint</Application>
  <PresentationFormat>Широкоэкранный</PresentationFormat>
  <Paragraphs>26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masha_2020@mail.ru</dc:creator>
  <cp:lastModifiedBy>masha_2020@mail.ru</cp:lastModifiedBy>
  <cp:revision>1</cp:revision>
  <dcterms:created xsi:type="dcterms:W3CDTF">2024-07-13T09:10:06Z</dcterms:created>
  <dcterms:modified xsi:type="dcterms:W3CDTF">2024-07-13T09:53:33Z</dcterms:modified>
</cp:coreProperties>
</file>