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7734"/>
    <a:srgbClr val="FFD35F"/>
    <a:srgbClr val="BB4F29"/>
    <a:srgbClr val="B34C28"/>
    <a:srgbClr val="FFD5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1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E4427C1A-CA0B-3DFD-8BC0-5F1AC15BBE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B89AD3B-E6BF-046B-6B60-AF9E58E367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23962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 b="1">
                <a:gradFill>
                  <a:gsLst>
                    <a:gs pos="21000">
                      <a:srgbClr val="BB4F29"/>
                    </a:gs>
                    <a:gs pos="100000">
                      <a:srgbClr val="FFD35F"/>
                    </a:gs>
                  </a:gsLst>
                  <a:lin ang="5400000" scaled="1"/>
                </a:gradFill>
              </a:defRPr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B040C49-0973-F094-577C-10D8EEE487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26909"/>
            <a:ext cx="9144000" cy="757526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DA9868A-AF27-6BF5-52FF-13BAC252F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AA4331E-7AAA-81FB-D194-15433462F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0967373-7BCA-936A-807B-07B28DA7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04366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E1BC6E-E557-B380-1B1F-09D5CA067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0093903-D0EE-AD4B-98D6-0BFF7EB32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FE61CD1-CF2A-4FFA-2377-0872D065C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1036B6D-4CEC-BC35-3C72-0470D0316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C3D290E-351E-AABD-5770-A03F9B5C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81669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047FB304-FE02-5EA4-9D3D-91E62577D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9B050A55-BB5F-3899-ECB5-214FF2603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3D4B3F9-D6FE-7575-003D-E57FC196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93BBB88-26E8-68E5-73AD-231D4B94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216AC925-3F7B-638C-22BD-F4DA2DDDC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06888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3853AB7-A479-EC54-5920-D287177F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C049239-3624-9395-21BA-5402306E6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8A8A7C4-03F9-4C65-CA07-69A06837D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16CFEB4-D890-889E-DDBA-0F64C4A77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A07D0DB-DF2E-8CFF-40DC-BD3ACF00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553621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917A0A-2A32-0C7E-F457-0DEE9F8F9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9429CBA-18C7-EB8E-3922-87739F579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AAD4419-84D6-96B9-DD52-989F1A2EA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AC4A541-6AA1-4F95-93D2-2083FFF50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8D07A23-910D-4F24-9E11-1EFACFFE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8837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722EAE-9202-8652-6D7E-243CDAD84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526CDE5-D415-804D-7679-EE547B88D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1C7071A-57D5-EEAF-8A23-8E7B0A982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BBEB9B9-D785-1225-BA61-69B365D1C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565E35B-975E-3F07-8253-397718EFC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C841BFC-19E3-9DAE-C034-F40A558E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787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B20F01-352E-E6FC-8EF3-0AF366D77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43D3671-09E1-6CFD-02E2-0F08351EB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6963173-4C55-CF20-32A8-2C4CD5330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1F39385-C5C4-9900-A4F2-766FDCB6D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48A30A7-8883-1DD5-DD12-76DFD8C21C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77B7366F-CC46-1366-5083-83864066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E5F5B7D9-F213-0EDA-9018-3ACD6C4FB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3A89C36E-04A4-8E97-91AB-F24AAE22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29770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8B99E9-C79C-9EED-74C0-32DBBEA7A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514BDC6-90CF-BA35-3DB1-8FB7EA19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F117182B-0F63-CC64-B8B4-DD4B0C622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184B96F3-9171-F2D6-6DCA-0E07EEEF3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150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E5FD0621-40E1-EBF4-25B7-FF0D6E4EC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C9A80736-25AA-AEED-0C66-559EBB207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A840B3D-B743-79A6-232A-FCB310A5D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3357549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9CED25-434A-8B0C-7C8F-7C8C47F77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86CF61D-434C-4CE5-A5C3-C6C689309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79E9A8C5-A479-44FE-B6F1-E6DEB06CF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C4611E0-1DB0-DE9A-E778-C4FDF6D20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F535797-C969-9D83-4A68-FCDD3E1B3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94C4377-666C-4C6A-AD84-8E2DEC82F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69147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CD50F4-A7CC-322A-558C-19A626A58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0A15365B-32C5-8DC0-F862-81754A582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F757288-51A3-91D0-7944-02795D243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BD0B718-87C4-0FEC-9A53-83AE1FBB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FE32AC33-7002-C11E-77AA-B7F78B526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F9D09581-8F12-AD49-A2B1-F9B9AEED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101604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7742EB66-BC2C-8A39-0B5B-E59EE21A9A8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56D346-2C0A-25B2-F137-AC1FCB560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8527" y="365124"/>
            <a:ext cx="8705273" cy="512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314C8DA-28BE-44BD-457E-0353208AB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8F1550F-1A2F-4974-D9FB-2AAD2BFCA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2201F-1288-4C4C-A067-796F7A6C8D45}" type="datetimeFigureOut">
              <a:rPr lang="x-none" smtClean="0"/>
              <a:pPr/>
              <a:t>14.08.2024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97C11C7-B89D-5F56-9DC2-690394489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760AA1B4-B8EE-F1B1-92AC-405FF3932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4EFA-33DA-402F-B4A7-CB38A8FEC090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402787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D58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alenushka.de@mail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lenushka.de@mail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84D849B-668E-18A6-A682-A9178DEA9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0843" y="3787756"/>
            <a:ext cx="11601157" cy="2387600"/>
          </a:xfrm>
        </p:spPr>
        <p:txBody>
          <a:bodyPr>
            <a:normAutofit fontScale="90000"/>
          </a:bodyPr>
          <a:lstStyle/>
          <a:p>
            <a:pPr algn="l"/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КГКП ясли-сад «Аленушка» объявляет конкурс на вакантную должность – 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</a:t>
            </a: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 единица), должностной оклад –</a:t>
            </a: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74150</a:t>
            </a:r>
            <a:r>
              <a:rPr lang="ru-RU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Заявления для участия принимаются в течение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рабочих дней после опубликования объявления по адресу: 1000</a:t>
            </a: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Карагандинская область, город Сарань, поселок </a:t>
            </a:r>
            <a:r>
              <a:rPr lang="ru-RU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Актас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улица </a:t>
            </a: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Ленинградская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строение 14, телефоны: раб-5-50-45 электронная почта  </a:t>
            </a:r>
            <a:r>
              <a:rPr lang="en-US" sz="4000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alenushka</a:t>
            </a:r>
            <a:r>
              <a:rPr lang="ru-RU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de</a:t>
            </a:r>
            <a:r>
              <a:rPr lang="ru-RU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@</a:t>
            </a:r>
            <a:r>
              <a:rPr lang="en-US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mail</a:t>
            </a:r>
            <a:r>
              <a:rPr lang="ru-RU" sz="40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4000" u="sng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x-none" dirty="0"/>
          </a:p>
        </p:txBody>
      </p:sp>
      <p:pic>
        <p:nvPicPr>
          <p:cNvPr id="3" name="Содержимое 3" descr="Фон для объявления в библиотеке (29 фото)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968282" y="293471"/>
            <a:ext cx="90408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«Аленушка» КМҚК бөбекжайы бос лауазымға конкурс жариялайды –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лауазымдық жалақысы –84018тг.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Қатысу үшін өтініштер хабарландыру жарияланғаннан кейін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жұмыс күні ішінде</a:t>
            </a:r>
          </a:p>
          <a:p>
            <a:pPr algn="just" fontAlgn="base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мына мекенжай бойынша қабылданады: 100024, Қарағанды облысы, Саран қаласы, Ақтас кенті,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Әлия Молдағұлова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көшесі, 14-ғимарат, телефондар: жұм-5-50-45 электрондық пошта: </a:t>
            </a:r>
            <a:r>
              <a:rPr lang="kk-KZ" sz="3200" b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alenushka.de@mail.ru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357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pic>
        <p:nvPicPr>
          <p:cNvPr id="4" name="Содержимое 3" descr="Фон для объявления в библиотеке (29 фото)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2757268" y="410420"/>
            <a:ext cx="908304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КГКП ясли-сад «Аленушка» объявляет конкурс на вакантную должность – </a:t>
            </a:r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 0,5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должностной оклад –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84018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Заявления для участия принимаются в течение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рабочих дней после опубликования объявления по адресу: 1000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Карагандинская область, город Сарань, поселок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Актас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улица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Әлия Молдағұлова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строение 14, телефоны: раб-5-50-45 электронная почта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alenushka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de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@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mail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ru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</TotalTime>
  <Words>147</Words>
  <Application>Microsoft Office PowerPoint</Application>
  <PresentationFormat>Произвольный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КГКП ясли-сад «Аленушка» объявляет конкурс на вакантную должность – психолог (1 единица), должностной оклад –74150тг. Заявления для участия принимаются в течение 7 рабочих дней после опубликования объявления по адресу: 100024, Карагандинская область, город Сарань, поселок Актас, улица Ленинградская, строение 14, телефоны: раб-5-50-45 электронная почта  alenushka.de@mail.ru  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Asus</cp:lastModifiedBy>
  <cp:revision>8</cp:revision>
  <dcterms:created xsi:type="dcterms:W3CDTF">2023-02-18T07:52:47Z</dcterms:created>
  <dcterms:modified xsi:type="dcterms:W3CDTF">2024-08-14T06:21:06Z</dcterms:modified>
</cp:coreProperties>
</file>