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0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2\AppData\Roaming\Microsoft\Excel\&#1050;&#1085;&#1080;&#1075;&#1072;1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2\Desktop\&#1086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2\Desktop\&#1086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заболеваемости ОКИ по подтвержденным случаям по возрастной структуре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месяцев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2024 года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218941281656537E-2"/>
          <c:y val="0.25687995006610775"/>
          <c:w val="0.83083888114995752"/>
          <c:h val="0.7431202100223326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33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elete val="1"/>
          </c:dLbls>
          <c:cat>
            <c:strRef>
              <c:f>Лист1!$D$89:$D$90</c:f>
              <c:strCache>
                <c:ptCount val="2"/>
                <c:pt idx="0">
                  <c:v>до 14-ти лет</c:v>
                </c:pt>
                <c:pt idx="1">
                  <c:v>взрослые</c:v>
                </c:pt>
              </c:strCache>
            </c:strRef>
          </c:cat>
          <c:val>
            <c:numRef>
              <c:f>Лист1!$E$89:$E$90</c:f>
              <c:numCache>
                <c:formatCode>General</c:formatCode>
                <c:ptCount val="2"/>
                <c:pt idx="0">
                  <c:v>91.2</c:v>
                </c:pt>
                <c:pt idx="1">
                  <c:v>8.8000000000000007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59287951454492"/>
          <c:y val="4.4651103377134155E-2"/>
          <c:w val="0.82763158590844399"/>
          <c:h val="0.95534891547997935"/>
        </c:manualLayout>
      </c:layout>
      <c:pie3DChart>
        <c:varyColors val="1"/>
        <c:ser>
          <c:idx val="0"/>
          <c:order val="0"/>
          <c:explosion val="28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Лист1!$B$32:$B$33</c:f>
              <c:strCache>
                <c:ptCount val="2"/>
                <c:pt idx="0">
                  <c:v>пищевой фактор</c:v>
                </c:pt>
                <c:pt idx="1">
                  <c:v>не соблюдение мер личной гигиены</c:v>
                </c:pt>
              </c:strCache>
            </c:strRef>
          </c:cat>
          <c:val>
            <c:numRef>
              <c:f>Лист1!$C$32:$C$33</c:f>
              <c:numCache>
                <c:formatCode>General</c:formatCode>
                <c:ptCount val="2"/>
                <c:pt idx="0">
                  <c:v>67.8</c:v>
                </c:pt>
                <c:pt idx="1">
                  <c:v>33.200000000000003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093464391554235E-3"/>
          <c:y val="0.12359550561797752"/>
          <c:w val="0.92289718916929031"/>
          <c:h val="0.876404494382022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123E-2"/>
          <c:y val="0.10185185185185186"/>
          <c:w val="0.93888888888888911"/>
          <c:h val="0.8981481481481481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cat>
            <c:strRef>
              <c:f>Лист1!$D$29:$D$32</c:f>
              <c:strCache>
                <c:ptCount val="4"/>
                <c:pt idx="0">
                  <c:v>домашнего</c:v>
                </c:pt>
                <c:pt idx="1">
                  <c:v>овощи</c:v>
                </c:pt>
                <c:pt idx="2">
                  <c:v>молоко</c:v>
                </c:pt>
                <c:pt idx="3">
                  <c:v>мсо</c:v>
                </c:pt>
              </c:strCache>
            </c:strRef>
          </c:cat>
          <c:val>
            <c:numRef>
              <c:f>Лист1!$E$29:$E$32</c:f>
              <c:numCache>
                <c:formatCode>General</c:formatCode>
                <c:ptCount val="4"/>
                <c:pt idx="0">
                  <c:v>47.6</c:v>
                </c:pt>
                <c:pt idx="1">
                  <c:v>20.9</c:v>
                </c:pt>
                <c:pt idx="2">
                  <c:v>4.4000000000000004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AD97C-FB59-46ED-B9A7-677C37D3FFBC}" type="doc">
      <dgm:prSet loTypeId="urn:microsoft.com/office/officeart/2005/8/layout/vList3#1" loCatId="list" qsTypeId="urn:microsoft.com/office/officeart/2005/8/quickstyle/3d2" qsCatId="3D" csTypeId="urn:microsoft.com/office/officeart/2005/8/colors/accent5_5" csCatId="accent5" phldr="1"/>
      <dgm:spPr/>
    </dgm:pt>
    <dgm:pt modelId="{CC09A9C9-3529-4161-BC5E-4A97168E793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Выбор безопасных пищевых продуктов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C20EBA-C59C-4290-9001-B2CF54DFED64}" type="parTrans" cxnId="{E6E303ED-237E-4426-9415-6F95432CEE61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E12BBE-0D66-4D18-B6FB-C4271FA52171}" type="sibTrans" cxnId="{E6E303ED-237E-4426-9415-6F95432CEE61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38E80B-535F-433D-82F0-BD5B0DAD531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Тщательно  готовьте пищу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4BEE40-0590-421E-8C5B-28A1BEC84A27}" type="parTrans" cxnId="{B9B2245B-69CF-49B3-B052-7A1EF43C23AA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EBEB04-97DA-4B94-9728-F8E45A042DB1}" type="sibTrans" cxnId="{B9B2245B-69CF-49B3-B052-7A1EF43C23AA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A2094F-B0BB-45F5-8363-B37AD56F155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Ешьте пищу сразу после приготовления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359BC7-EBA0-4DFD-BAF6-D25AB9D115A1}" type="parTrans" cxnId="{F449FF4D-3C29-4006-9AD7-05DFD678D6D5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E19052-64DB-4078-987E-1439A2819642}" type="sibTrans" cxnId="{F449FF4D-3C29-4006-9AD7-05DFD678D6D5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BF1838-E54C-4D03-9869-F3856A29231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Правильно храните пищевые продукты 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6FD069-4355-4892-BD32-B11FEDDC195A}" type="parTrans" cxnId="{E2FD7A20-63D6-4AB9-B9B8-F86A69FB99DD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D645CF-9935-4435-AAFE-AE9139744317}" type="sibTrans" cxnId="{E2FD7A20-63D6-4AB9-B9B8-F86A69FB99DD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DAF41F-7D0F-441B-AE42-79F140ACD11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Тщательно подогревайте заранее приготовленную пищу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24102E-5EFD-4531-8931-AD24D5015E32}" type="parTrans" cxnId="{836027BD-78D8-47C5-A7D6-EAEE5F530C92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97B32A-3A70-4E96-BF3D-E12EA4F6EEB8}" type="sibTrans" cxnId="{836027BD-78D8-47C5-A7D6-EAEE5F530C92}">
      <dgm:prSet/>
      <dgm:spPr/>
      <dgm:t>
        <a:bodyPr/>
        <a:lstStyle/>
        <a:p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3A7B58-575E-48B9-8CEC-43B3685F9613}" type="pres">
      <dgm:prSet presAssocID="{8BEAD97C-FB59-46ED-B9A7-677C37D3FFBC}" presName="linearFlow" presStyleCnt="0">
        <dgm:presLayoutVars>
          <dgm:dir/>
          <dgm:resizeHandles val="exact"/>
        </dgm:presLayoutVars>
      </dgm:prSet>
      <dgm:spPr/>
    </dgm:pt>
    <dgm:pt modelId="{97E2AB87-41AE-44B5-8304-DD7F69834D6F}" type="pres">
      <dgm:prSet presAssocID="{CC09A9C9-3529-4161-BC5E-4A97168E793C}" presName="composite" presStyleCnt="0"/>
      <dgm:spPr/>
    </dgm:pt>
    <dgm:pt modelId="{9A2514F9-017E-4C04-A34E-174FC513BA17}" type="pres">
      <dgm:prSet presAssocID="{CC09A9C9-3529-4161-BC5E-4A97168E793C}" presName="imgShp" presStyleLbl="fgImgPlace1" presStyleIdx="0" presStyleCnt="5" custScaleX="420294" custScaleY="4233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DEA798-4EBF-4925-8803-46D7E8675E31}" type="pres">
      <dgm:prSet presAssocID="{CC09A9C9-3529-4161-BC5E-4A97168E793C}" presName="txShp" presStyleLbl="node1" presStyleIdx="0" presStyleCnt="5" custScaleY="321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5B841-2A70-459A-A8A4-D12BDF8A8220}" type="pres">
      <dgm:prSet presAssocID="{B7E12BBE-0D66-4D18-B6FB-C4271FA52171}" presName="spacing" presStyleCnt="0"/>
      <dgm:spPr/>
    </dgm:pt>
    <dgm:pt modelId="{81ED5602-D360-4C1D-B74B-1BAF69697C99}" type="pres">
      <dgm:prSet presAssocID="{1D38E80B-535F-433D-82F0-BD5B0DAD5310}" presName="composite" presStyleCnt="0"/>
      <dgm:spPr/>
    </dgm:pt>
    <dgm:pt modelId="{F57F1F45-5A02-443D-A1AB-F2D69D4BEAEB}" type="pres">
      <dgm:prSet presAssocID="{1D38E80B-535F-433D-82F0-BD5B0DAD5310}" presName="imgShp" presStyleLbl="fgImgPlace1" presStyleIdx="1" presStyleCnt="5" custScaleX="420294" custScaleY="4233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C054DC-5FDC-42A2-A2C1-ED14D4FA5933}" type="pres">
      <dgm:prSet presAssocID="{1D38E80B-535F-433D-82F0-BD5B0DAD5310}" presName="txShp" presStyleLbl="node1" presStyleIdx="1" presStyleCnt="5" custScaleY="321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8FF6-A22C-400C-A26A-B118937C9256}" type="pres">
      <dgm:prSet presAssocID="{9FEBEB04-97DA-4B94-9728-F8E45A042DB1}" presName="spacing" presStyleCnt="0"/>
      <dgm:spPr/>
    </dgm:pt>
    <dgm:pt modelId="{93EE36E1-8F6F-47E2-8B7A-062ED45ABF7F}" type="pres">
      <dgm:prSet presAssocID="{F6A2094F-B0BB-45F5-8363-B37AD56F155D}" presName="composite" presStyleCnt="0"/>
      <dgm:spPr/>
    </dgm:pt>
    <dgm:pt modelId="{DA567E4B-B5CF-45D1-8700-26EF835A17F7}" type="pres">
      <dgm:prSet presAssocID="{F6A2094F-B0BB-45F5-8363-B37AD56F155D}" presName="imgShp" presStyleLbl="fgImgPlace1" presStyleIdx="2" presStyleCnt="5" custScaleX="420294" custScaleY="4233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A82C7DA-1BD4-4FA0-A0A0-89797F8DE1A9}" type="pres">
      <dgm:prSet presAssocID="{F6A2094F-B0BB-45F5-8363-B37AD56F155D}" presName="txShp" presStyleLbl="node1" presStyleIdx="2" presStyleCnt="5" custScaleY="321942" custLinFactNeighborX="560" custLinFactNeighborY="-7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E4BAE-36E7-4EC0-9A73-E2ADDF70B733}" type="pres">
      <dgm:prSet presAssocID="{EFE19052-64DB-4078-987E-1439A2819642}" presName="spacing" presStyleCnt="0"/>
      <dgm:spPr/>
    </dgm:pt>
    <dgm:pt modelId="{3504B0AE-6201-4316-89A1-7BDB8A941C35}" type="pres">
      <dgm:prSet presAssocID="{ADBF1838-E54C-4D03-9869-F3856A29231B}" presName="composite" presStyleCnt="0"/>
      <dgm:spPr/>
    </dgm:pt>
    <dgm:pt modelId="{CD49CB7F-3822-4F92-9CE3-514045072DE3}" type="pres">
      <dgm:prSet presAssocID="{ADBF1838-E54C-4D03-9869-F3856A29231B}" presName="imgShp" presStyleLbl="fgImgPlace1" presStyleIdx="3" presStyleCnt="5" custScaleX="420294" custScaleY="42337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A3AB5CC-169A-42DD-B657-A185D3289E9C}" type="pres">
      <dgm:prSet presAssocID="{ADBF1838-E54C-4D03-9869-F3856A29231B}" presName="txShp" presStyleLbl="node1" presStyleIdx="3" presStyleCnt="5" custScaleY="321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962FA-CDB0-4A7C-BDE0-C134C3C9336E}" type="pres">
      <dgm:prSet presAssocID="{E6D645CF-9935-4435-AAFE-AE9139744317}" presName="spacing" presStyleCnt="0"/>
      <dgm:spPr/>
    </dgm:pt>
    <dgm:pt modelId="{8F6925C9-A7A0-4C29-965A-6852E36A33BB}" type="pres">
      <dgm:prSet presAssocID="{65DAF41F-7D0F-441B-AE42-79F140ACD11E}" presName="composite" presStyleCnt="0"/>
      <dgm:spPr/>
    </dgm:pt>
    <dgm:pt modelId="{521CC79C-69C0-437C-84BA-2DE3F4A36DA9}" type="pres">
      <dgm:prSet presAssocID="{65DAF41F-7D0F-441B-AE42-79F140ACD11E}" presName="imgShp" presStyleLbl="fgImgPlace1" presStyleIdx="4" presStyleCnt="5" custScaleX="420294" custScaleY="42337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853D9F9-9551-45C7-B262-191DC19C9BA2}" type="pres">
      <dgm:prSet presAssocID="{65DAF41F-7D0F-441B-AE42-79F140ACD11E}" presName="txShp" presStyleLbl="node1" presStyleIdx="4" presStyleCnt="5" custScaleY="321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477B60-AA40-4B91-996A-5D97A8561B9E}" type="presOf" srcId="{CC09A9C9-3529-4161-BC5E-4A97168E793C}" destId="{F0DEA798-4EBF-4925-8803-46D7E8675E31}" srcOrd="0" destOrd="0" presId="urn:microsoft.com/office/officeart/2005/8/layout/vList3#1"/>
    <dgm:cxn modelId="{B9B2245B-69CF-49B3-B052-7A1EF43C23AA}" srcId="{8BEAD97C-FB59-46ED-B9A7-677C37D3FFBC}" destId="{1D38E80B-535F-433D-82F0-BD5B0DAD5310}" srcOrd="1" destOrd="0" parTransId="{144BEE40-0590-421E-8C5B-28A1BEC84A27}" sibTransId="{9FEBEB04-97DA-4B94-9728-F8E45A042DB1}"/>
    <dgm:cxn modelId="{02ABB5DC-C1D2-48CD-9E35-5A31A8905264}" type="presOf" srcId="{8BEAD97C-FB59-46ED-B9A7-677C37D3FFBC}" destId="{CE3A7B58-575E-48B9-8CEC-43B3685F9613}" srcOrd="0" destOrd="0" presId="urn:microsoft.com/office/officeart/2005/8/layout/vList3#1"/>
    <dgm:cxn modelId="{B00BCD6E-C5AB-4E2D-9F1F-81839AF12FF5}" type="presOf" srcId="{65DAF41F-7D0F-441B-AE42-79F140ACD11E}" destId="{0853D9F9-9551-45C7-B262-191DC19C9BA2}" srcOrd="0" destOrd="0" presId="urn:microsoft.com/office/officeart/2005/8/layout/vList3#1"/>
    <dgm:cxn modelId="{E6E303ED-237E-4426-9415-6F95432CEE61}" srcId="{8BEAD97C-FB59-46ED-B9A7-677C37D3FFBC}" destId="{CC09A9C9-3529-4161-BC5E-4A97168E793C}" srcOrd="0" destOrd="0" parTransId="{64C20EBA-C59C-4290-9001-B2CF54DFED64}" sibTransId="{B7E12BBE-0D66-4D18-B6FB-C4271FA52171}"/>
    <dgm:cxn modelId="{F449FF4D-3C29-4006-9AD7-05DFD678D6D5}" srcId="{8BEAD97C-FB59-46ED-B9A7-677C37D3FFBC}" destId="{F6A2094F-B0BB-45F5-8363-B37AD56F155D}" srcOrd="2" destOrd="0" parTransId="{C5359BC7-EBA0-4DFD-BAF6-D25AB9D115A1}" sibTransId="{EFE19052-64DB-4078-987E-1439A2819642}"/>
    <dgm:cxn modelId="{85263741-9CE0-4175-80C8-D11C02E6E2DA}" type="presOf" srcId="{ADBF1838-E54C-4D03-9869-F3856A29231B}" destId="{8A3AB5CC-169A-42DD-B657-A185D3289E9C}" srcOrd="0" destOrd="0" presId="urn:microsoft.com/office/officeart/2005/8/layout/vList3#1"/>
    <dgm:cxn modelId="{836027BD-78D8-47C5-A7D6-EAEE5F530C92}" srcId="{8BEAD97C-FB59-46ED-B9A7-677C37D3FFBC}" destId="{65DAF41F-7D0F-441B-AE42-79F140ACD11E}" srcOrd="4" destOrd="0" parTransId="{9724102E-5EFD-4531-8931-AD24D5015E32}" sibTransId="{A297B32A-3A70-4E96-BF3D-E12EA4F6EEB8}"/>
    <dgm:cxn modelId="{A5E25E9E-C2D1-4D17-903D-BA98E6C5A343}" type="presOf" srcId="{1D38E80B-535F-433D-82F0-BD5B0DAD5310}" destId="{B3C054DC-5FDC-42A2-A2C1-ED14D4FA5933}" srcOrd="0" destOrd="0" presId="urn:microsoft.com/office/officeart/2005/8/layout/vList3#1"/>
    <dgm:cxn modelId="{3AF08AB3-02D0-4E67-B54A-16B4F16CF588}" type="presOf" srcId="{F6A2094F-B0BB-45F5-8363-B37AD56F155D}" destId="{5A82C7DA-1BD4-4FA0-A0A0-89797F8DE1A9}" srcOrd="0" destOrd="0" presId="urn:microsoft.com/office/officeart/2005/8/layout/vList3#1"/>
    <dgm:cxn modelId="{E2FD7A20-63D6-4AB9-B9B8-F86A69FB99DD}" srcId="{8BEAD97C-FB59-46ED-B9A7-677C37D3FFBC}" destId="{ADBF1838-E54C-4D03-9869-F3856A29231B}" srcOrd="3" destOrd="0" parTransId="{A36FD069-4355-4892-BD32-B11FEDDC195A}" sibTransId="{E6D645CF-9935-4435-AAFE-AE9139744317}"/>
    <dgm:cxn modelId="{B1E67E24-433A-4D30-9795-C9FAD2638FEB}" type="presParOf" srcId="{CE3A7B58-575E-48B9-8CEC-43B3685F9613}" destId="{97E2AB87-41AE-44B5-8304-DD7F69834D6F}" srcOrd="0" destOrd="0" presId="urn:microsoft.com/office/officeart/2005/8/layout/vList3#1"/>
    <dgm:cxn modelId="{C7F2043B-57B3-4E6D-9220-D173E84CB4E7}" type="presParOf" srcId="{97E2AB87-41AE-44B5-8304-DD7F69834D6F}" destId="{9A2514F9-017E-4C04-A34E-174FC513BA17}" srcOrd="0" destOrd="0" presId="urn:microsoft.com/office/officeart/2005/8/layout/vList3#1"/>
    <dgm:cxn modelId="{4E7D6870-C388-400D-A321-498ECB7C314C}" type="presParOf" srcId="{97E2AB87-41AE-44B5-8304-DD7F69834D6F}" destId="{F0DEA798-4EBF-4925-8803-46D7E8675E31}" srcOrd="1" destOrd="0" presId="urn:microsoft.com/office/officeart/2005/8/layout/vList3#1"/>
    <dgm:cxn modelId="{B709B388-C626-4CDB-82AA-F4A48058E675}" type="presParOf" srcId="{CE3A7B58-575E-48B9-8CEC-43B3685F9613}" destId="{6385B841-2A70-459A-A8A4-D12BDF8A8220}" srcOrd="1" destOrd="0" presId="urn:microsoft.com/office/officeart/2005/8/layout/vList3#1"/>
    <dgm:cxn modelId="{A8ECCFF4-508A-4967-AC05-22817BE963A6}" type="presParOf" srcId="{CE3A7B58-575E-48B9-8CEC-43B3685F9613}" destId="{81ED5602-D360-4C1D-B74B-1BAF69697C99}" srcOrd="2" destOrd="0" presId="urn:microsoft.com/office/officeart/2005/8/layout/vList3#1"/>
    <dgm:cxn modelId="{46343E4C-0387-47C1-AD82-45622CD6EDE1}" type="presParOf" srcId="{81ED5602-D360-4C1D-B74B-1BAF69697C99}" destId="{F57F1F45-5A02-443D-A1AB-F2D69D4BEAEB}" srcOrd="0" destOrd="0" presId="urn:microsoft.com/office/officeart/2005/8/layout/vList3#1"/>
    <dgm:cxn modelId="{4838F15B-3DB1-46A4-949C-EAC318A976B8}" type="presParOf" srcId="{81ED5602-D360-4C1D-B74B-1BAF69697C99}" destId="{B3C054DC-5FDC-42A2-A2C1-ED14D4FA5933}" srcOrd="1" destOrd="0" presId="urn:microsoft.com/office/officeart/2005/8/layout/vList3#1"/>
    <dgm:cxn modelId="{203F2A8D-30AF-49C3-AE67-6DFAA1F36BDC}" type="presParOf" srcId="{CE3A7B58-575E-48B9-8CEC-43B3685F9613}" destId="{CFAF8FF6-A22C-400C-A26A-B118937C9256}" srcOrd="3" destOrd="0" presId="urn:microsoft.com/office/officeart/2005/8/layout/vList3#1"/>
    <dgm:cxn modelId="{F900E3E3-6F70-4AC2-8203-7D982A07FBE9}" type="presParOf" srcId="{CE3A7B58-575E-48B9-8CEC-43B3685F9613}" destId="{93EE36E1-8F6F-47E2-8B7A-062ED45ABF7F}" srcOrd="4" destOrd="0" presId="urn:microsoft.com/office/officeart/2005/8/layout/vList3#1"/>
    <dgm:cxn modelId="{0BAD7638-A5BF-4EFC-9262-03315441BFBE}" type="presParOf" srcId="{93EE36E1-8F6F-47E2-8B7A-062ED45ABF7F}" destId="{DA567E4B-B5CF-45D1-8700-26EF835A17F7}" srcOrd="0" destOrd="0" presId="urn:microsoft.com/office/officeart/2005/8/layout/vList3#1"/>
    <dgm:cxn modelId="{62B3A62A-D2EF-4F4C-A01A-EEF3E11572CF}" type="presParOf" srcId="{93EE36E1-8F6F-47E2-8B7A-062ED45ABF7F}" destId="{5A82C7DA-1BD4-4FA0-A0A0-89797F8DE1A9}" srcOrd="1" destOrd="0" presId="urn:microsoft.com/office/officeart/2005/8/layout/vList3#1"/>
    <dgm:cxn modelId="{DBF040EC-E175-482C-83D1-7E0A74236850}" type="presParOf" srcId="{CE3A7B58-575E-48B9-8CEC-43B3685F9613}" destId="{703E4BAE-36E7-4EC0-9A73-E2ADDF70B733}" srcOrd="5" destOrd="0" presId="urn:microsoft.com/office/officeart/2005/8/layout/vList3#1"/>
    <dgm:cxn modelId="{6539FDD1-7C6F-4A6A-9BFA-C16DAD223324}" type="presParOf" srcId="{CE3A7B58-575E-48B9-8CEC-43B3685F9613}" destId="{3504B0AE-6201-4316-89A1-7BDB8A941C35}" srcOrd="6" destOrd="0" presId="urn:microsoft.com/office/officeart/2005/8/layout/vList3#1"/>
    <dgm:cxn modelId="{8E70BE4D-12FB-4DF1-9BEC-383654A3D8CA}" type="presParOf" srcId="{3504B0AE-6201-4316-89A1-7BDB8A941C35}" destId="{CD49CB7F-3822-4F92-9CE3-514045072DE3}" srcOrd="0" destOrd="0" presId="urn:microsoft.com/office/officeart/2005/8/layout/vList3#1"/>
    <dgm:cxn modelId="{425B6CAD-7D69-4B9B-B1CB-CAB2A1AF1DD3}" type="presParOf" srcId="{3504B0AE-6201-4316-89A1-7BDB8A941C35}" destId="{8A3AB5CC-169A-42DD-B657-A185D3289E9C}" srcOrd="1" destOrd="0" presId="urn:microsoft.com/office/officeart/2005/8/layout/vList3#1"/>
    <dgm:cxn modelId="{B14D9551-72CF-4631-980C-06BA46AE7E1A}" type="presParOf" srcId="{CE3A7B58-575E-48B9-8CEC-43B3685F9613}" destId="{797962FA-CDB0-4A7C-BDE0-C134C3C9336E}" srcOrd="7" destOrd="0" presId="urn:microsoft.com/office/officeart/2005/8/layout/vList3#1"/>
    <dgm:cxn modelId="{D05765F4-B3D9-4E87-B690-DAC279FF5096}" type="presParOf" srcId="{CE3A7B58-575E-48B9-8CEC-43B3685F9613}" destId="{8F6925C9-A7A0-4C29-965A-6852E36A33BB}" srcOrd="8" destOrd="0" presId="urn:microsoft.com/office/officeart/2005/8/layout/vList3#1"/>
    <dgm:cxn modelId="{FEABB979-08D2-4FE0-B0CA-592C2C7516A9}" type="presParOf" srcId="{8F6925C9-A7A0-4C29-965A-6852E36A33BB}" destId="{521CC79C-69C0-437C-84BA-2DE3F4A36DA9}" srcOrd="0" destOrd="0" presId="urn:microsoft.com/office/officeart/2005/8/layout/vList3#1"/>
    <dgm:cxn modelId="{327B73F2-A75A-4F55-9EF7-3940522A6129}" type="presParOf" srcId="{8F6925C9-A7A0-4C29-965A-6852E36A33BB}" destId="{0853D9F9-9551-45C7-B262-191DC19C9BA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3417A-1222-4EEF-B3C0-B6669CA43412}" type="doc">
      <dgm:prSet loTypeId="urn:microsoft.com/office/officeart/2005/8/layout/vList3#2" loCatId="list" qsTypeId="urn:microsoft.com/office/officeart/2005/8/quickstyle/3d1" qsCatId="3D" csTypeId="urn:microsoft.com/office/officeart/2005/8/colors/accent5_5" csCatId="accent5" phldr="1"/>
      <dgm:spPr/>
    </dgm:pt>
    <dgm:pt modelId="{8FBCFCF2-BAFC-452B-8EEA-5825BF5CBD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Избегайте контакта между сырыми и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готовыми пищевыми продуктами</a:t>
          </a:r>
          <a:endParaRPr lang="en-US" sz="2000" b="1" dirty="0">
            <a:solidFill>
              <a:schemeClr val="tx1"/>
            </a:solidFill>
          </a:endParaRPr>
        </a:p>
      </dgm:t>
    </dgm:pt>
    <dgm:pt modelId="{F3B020AC-12EE-463B-B5C0-24A5CB381B7C}" type="parTrans" cxnId="{2EACA806-D4F9-43E3-B614-EE6368E505C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A704575-2FB2-49FE-9CD8-F6A5890075B4}" type="sibTrans" cxnId="{2EACA806-D4F9-43E3-B614-EE6368E505C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C2521A2-7A30-430B-84CB-CC1A129F2BB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Часто мойте руки</a:t>
          </a:r>
          <a:endParaRPr lang="en-US" sz="2000" b="1" dirty="0">
            <a:solidFill>
              <a:schemeClr val="tx1"/>
            </a:solidFill>
          </a:endParaRPr>
        </a:p>
      </dgm:t>
    </dgm:pt>
    <dgm:pt modelId="{C166175B-C979-4DA3-A614-D1028A4E3DDE}" type="parTrans" cxnId="{743773DD-64D4-48A6-BA7A-8491C9F3F06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6FF416D-BF29-4D76-87FA-DBAB3E62D965}" type="sibTrans" cxnId="{743773DD-64D4-48A6-BA7A-8491C9F3F06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7CFBEA5-64A8-4DA0-964F-33CE52909F5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Содержите кухню в идеальной чистоте</a:t>
          </a:r>
          <a:endParaRPr lang="en-US" sz="2000" b="1" dirty="0">
            <a:solidFill>
              <a:schemeClr val="tx1"/>
            </a:solidFill>
          </a:endParaRPr>
        </a:p>
      </dgm:t>
    </dgm:pt>
    <dgm:pt modelId="{1672E055-AE5A-4927-8FEF-09F43D2075D5}" type="parTrans" cxnId="{992C6003-7A14-449E-8CDB-F64505AB077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B281477-1B3A-4C0B-AD01-92A81D18DDE9}" type="sibTrans" cxnId="{992C6003-7A14-449E-8CDB-F64505AB077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67D3D16-C410-42EC-A074-30FEA768D358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Храните пищу защищенной от насекомых,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грызунов и других животных</a:t>
          </a:r>
          <a:endParaRPr lang="en-US" sz="2000" b="1" dirty="0">
            <a:solidFill>
              <a:schemeClr val="tx1"/>
            </a:solidFill>
          </a:endParaRPr>
        </a:p>
      </dgm:t>
    </dgm:pt>
    <dgm:pt modelId="{6926498A-394E-4FB9-B9B7-75A6453AB92D}" type="parTrans" cxnId="{53A80828-4A12-4FD8-A2B5-F4866634B5C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BB96192-563D-4A16-9D53-52DBE7F9EC92}" type="sibTrans" cxnId="{53A80828-4A12-4FD8-A2B5-F4866634B5C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0D02B84-E274-4C77-9FA3-5A418106F67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Используйте чистую воду</a:t>
          </a:r>
          <a:endParaRPr lang="en-US" sz="2000" b="1" dirty="0">
            <a:solidFill>
              <a:schemeClr val="tx1"/>
            </a:solidFill>
          </a:endParaRPr>
        </a:p>
      </dgm:t>
    </dgm:pt>
    <dgm:pt modelId="{0059C298-002E-4A35-8331-1ED350225E31}" type="parTrans" cxnId="{062B95E7-87D0-43D0-83CB-7C95BD14471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97F490F-4A1A-4D23-A376-1C80B81A9356}" type="sibTrans" cxnId="{062B95E7-87D0-43D0-83CB-7C95BD14471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58426F7-C09F-42C7-A9B8-49A975D709DF}" type="pres">
      <dgm:prSet presAssocID="{B773417A-1222-4EEF-B3C0-B6669CA43412}" presName="linearFlow" presStyleCnt="0">
        <dgm:presLayoutVars>
          <dgm:dir/>
          <dgm:resizeHandles val="exact"/>
        </dgm:presLayoutVars>
      </dgm:prSet>
      <dgm:spPr/>
    </dgm:pt>
    <dgm:pt modelId="{5F76BBAB-B3DB-40F1-A7C6-7403B13BA388}" type="pres">
      <dgm:prSet presAssocID="{8FBCFCF2-BAFC-452B-8EEA-5825BF5CBD06}" presName="composite" presStyleCnt="0"/>
      <dgm:spPr/>
    </dgm:pt>
    <dgm:pt modelId="{9DDDB84D-83C2-4357-AD81-7F966E90C82D}" type="pres">
      <dgm:prSet presAssocID="{8FBCFCF2-BAFC-452B-8EEA-5825BF5CBD06}" presName="imgShp" presStyleLbl="fgImgPlace1" presStyleIdx="0" presStyleCnt="5" custScaleX="1251320" custScaleY="12693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04AAF4-F159-48AD-ACAD-A8EAB8CD6607}" type="pres">
      <dgm:prSet presAssocID="{8FBCFCF2-BAFC-452B-8EEA-5825BF5CBD06}" presName="txShp" presStyleLbl="node1" presStyleIdx="0" presStyleCnt="5" custScaleY="94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13D39-EED7-4B2F-8FDF-99FB373C98E8}" type="pres">
      <dgm:prSet presAssocID="{FA704575-2FB2-49FE-9CD8-F6A5890075B4}" presName="spacing" presStyleCnt="0"/>
      <dgm:spPr/>
    </dgm:pt>
    <dgm:pt modelId="{AF9F35AF-BAFE-4A13-856B-4248DAC4BD31}" type="pres">
      <dgm:prSet presAssocID="{DC2521A2-7A30-430B-84CB-CC1A129F2BB8}" presName="composite" presStyleCnt="0"/>
      <dgm:spPr/>
    </dgm:pt>
    <dgm:pt modelId="{09BDCBAF-9CC6-4501-884F-17DB346A0F8C}" type="pres">
      <dgm:prSet presAssocID="{DC2521A2-7A30-430B-84CB-CC1A129F2BB8}" presName="imgShp" presStyleLbl="fgImgPlace1" presStyleIdx="1" presStyleCnt="5" custScaleX="1251320" custScaleY="12693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6682D2-C917-4409-9201-373D33BF0373}" type="pres">
      <dgm:prSet presAssocID="{DC2521A2-7A30-430B-84CB-CC1A129F2BB8}" presName="txShp" presStyleLbl="node1" presStyleIdx="1" presStyleCnt="5" custScaleY="94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F3283-987B-4071-87A6-02172A500B51}" type="pres">
      <dgm:prSet presAssocID="{F6FF416D-BF29-4D76-87FA-DBAB3E62D965}" presName="spacing" presStyleCnt="0"/>
      <dgm:spPr/>
    </dgm:pt>
    <dgm:pt modelId="{BFBE96F9-DDCE-4555-86AC-1E5312D50C1C}" type="pres">
      <dgm:prSet presAssocID="{57CFBEA5-64A8-4DA0-964F-33CE52909F5A}" presName="composite" presStyleCnt="0"/>
      <dgm:spPr/>
    </dgm:pt>
    <dgm:pt modelId="{EC182418-94EF-46E9-BD4F-BCC096A7BB74}" type="pres">
      <dgm:prSet presAssocID="{57CFBEA5-64A8-4DA0-964F-33CE52909F5A}" presName="imgShp" presStyleLbl="fgImgPlace1" presStyleIdx="2" presStyleCnt="5" custScaleX="1251320" custScaleY="12693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E9749C7-D455-41CD-ADE5-1300E9295693}" type="pres">
      <dgm:prSet presAssocID="{57CFBEA5-64A8-4DA0-964F-33CE52909F5A}" presName="txShp" presStyleLbl="node1" presStyleIdx="2" presStyleCnt="5" custScaleY="94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C597C-DF90-4F0C-9271-CBCF0463B26B}" type="pres">
      <dgm:prSet presAssocID="{BB281477-1B3A-4C0B-AD01-92A81D18DDE9}" presName="spacing" presStyleCnt="0"/>
      <dgm:spPr/>
    </dgm:pt>
    <dgm:pt modelId="{9BA69CB3-C848-4787-BB6C-DF0693CA1260}" type="pres">
      <dgm:prSet presAssocID="{367D3D16-C410-42EC-A074-30FEA768D358}" presName="composite" presStyleCnt="0"/>
      <dgm:spPr/>
    </dgm:pt>
    <dgm:pt modelId="{2AEE2661-5D44-4014-AAEC-9EFB60654845}" type="pres">
      <dgm:prSet presAssocID="{367D3D16-C410-42EC-A074-30FEA768D358}" presName="imgShp" presStyleLbl="fgImgPlace1" presStyleIdx="3" presStyleCnt="5" custScaleX="1251320" custScaleY="1269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93CA7A1-5257-4B5D-88FF-B3320E0BC210}" type="pres">
      <dgm:prSet presAssocID="{367D3D16-C410-42EC-A074-30FEA768D358}" presName="txShp" presStyleLbl="node1" presStyleIdx="3" presStyleCnt="5" custScaleY="1104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8DFDB-04C9-4341-BB32-DD62DE5E5FD7}" type="pres">
      <dgm:prSet presAssocID="{DBB96192-563D-4A16-9D53-52DBE7F9EC92}" presName="spacing" presStyleCnt="0"/>
      <dgm:spPr/>
    </dgm:pt>
    <dgm:pt modelId="{94335043-3A1A-49E4-BEE3-380F59E888A7}" type="pres">
      <dgm:prSet presAssocID="{E0D02B84-E274-4C77-9FA3-5A418106F679}" presName="composite" presStyleCnt="0"/>
      <dgm:spPr/>
    </dgm:pt>
    <dgm:pt modelId="{C2DAE589-6F5E-4F72-90D4-0FD687636013}" type="pres">
      <dgm:prSet presAssocID="{E0D02B84-E274-4C77-9FA3-5A418106F679}" presName="imgShp" presStyleLbl="fgImgPlace1" presStyleIdx="4" presStyleCnt="5" custScaleX="1251320" custScaleY="126934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3A2C255-BBED-4948-A61F-55DEDCFCA2E7}" type="pres">
      <dgm:prSet presAssocID="{E0D02B84-E274-4C77-9FA3-5A418106F679}" presName="txShp" presStyleLbl="node1" presStyleIdx="4" presStyleCnt="5" custScaleY="94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2FCA22-BAC7-4DB1-A3C4-824A8AB70D7B}" type="presOf" srcId="{E0D02B84-E274-4C77-9FA3-5A418106F679}" destId="{C3A2C255-BBED-4948-A61F-55DEDCFCA2E7}" srcOrd="0" destOrd="0" presId="urn:microsoft.com/office/officeart/2005/8/layout/vList3#2"/>
    <dgm:cxn modelId="{992C6003-7A14-449E-8CDB-F64505AB0770}" srcId="{B773417A-1222-4EEF-B3C0-B6669CA43412}" destId="{57CFBEA5-64A8-4DA0-964F-33CE52909F5A}" srcOrd="2" destOrd="0" parTransId="{1672E055-AE5A-4927-8FEF-09F43D2075D5}" sibTransId="{BB281477-1B3A-4C0B-AD01-92A81D18DDE9}"/>
    <dgm:cxn modelId="{30E70BB7-53CE-498A-863A-DD18D5217A0C}" type="presOf" srcId="{8FBCFCF2-BAFC-452B-8EEA-5825BF5CBD06}" destId="{3F04AAF4-F159-48AD-ACAD-A8EAB8CD6607}" srcOrd="0" destOrd="0" presId="urn:microsoft.com/office/officeart/2005/8/layout/vList3#2"/>
    <dgm:cxn modelId="{743773DD-64D4-48A6-BA7A-8491C9F3F060}" srcId="{B773417A-1222-4EEF-B3C0-B6669CA43412}" destId="{DC2521A2-7A30-430B-84CB-CC1A129F2BB8}" srcOrd="1" destOrd="0" parTransId="{C166175B-C979-4DA3-A614-D1028A4E3DDE}" sibTransId="{F6FF416D-BF29-4D76-87FA-DBAB3E62D965}"/>
    <dgm:cxn modelId="{062B95E7-87D0-43D0-83CB-7C95BD14471C}" srcId="{B773417A-1222-4EEF-B3C0-B6669CA43412}" destId="{E0D02B84-E274-4C77-9FA3-5A418106F679}" srcOrd="4" destOrd="0" parTransId="{0059C298-002E-4A35-8331-1ED350225E31}" sibTransId="{B97F490F-4A1A-4D23-A376-1C80B81A9356}"/>
    <dgm:cxn modelId="{83B11538-5A34-4788-8AF3-EAD2860899DB}" type="presOf" srcId="{367D3D16-C410-42EC-A074-30FEA768D358}" destId="{193CA7A1-5257-4B5D-88FF-B3320E0BC210}" srcOrd="0" destOrd="0" presId="urn:microsoft.com/office/officeart/2005/8/layout/vList3#2"/>
    <dgm:cxn modelId="{6BDAD3B3-0724-477A-9950-0B65815F14BB}" type="presOf" srcId="{DC2521A2-7A30-430B-84CB-CC1A129F2BB8}" destId="{946682D2-C917-4409-9201-373D33BF0373}" srcOrd="0" destOrd="0" presId="urn:microsoft.com/office/officeart/2005/8/layout/vList3#2"/>
    <dgm:cxn modelId="{53A80828-4A12-4FD8-A2B5-F4866634B5C0}" srcId="{B773417A-1222-4EEF-B3C0-B6669CA43412}" destId="{367D3D16-C410-42EC-A074-30FEA768D358}" srcOrd="3" destOrd="0" parTransId="{6926498A-394E-4FB9-B9B7-75A6453AB92D}" sibTransId="{DBB96192-563D-4A16-9D53-52DBE7F9EC92}"/>
    <dgm:cxn modelId="{2EACA806-D4F9-43E3-B614-EE6368E505C6}" srcId="{B773417A-1222-4EEF-B3C0-B6669CA43412}" destId="{8FBCFCF2-BAFC-452B-8EEA-5825BF5CBD06}" srcOrd="0" destOrd="0" parTransId="{F3B020AC-12EE-463B-B5C0-24A5CB381B7C}" sibTransId="{FA704575-2FB2-49FE-9CD8-F6A5890075B4}"/>
    <dgm:cxn modelId="{FF631CC1-778E-45B1-B449-E7E95B9173D2}" type="presOf" srcId="{57CFBEA5-64A8-4DA0-964F-33CE52909F5A}" destId="{6E9749C7-D455-41CD-ADE5-1300E9295693}" srcOrd="0" destOrd="0" presId="urn:microsoft.com/office/officeart/2005/8/layout/vList3#2"/>
    <dgm:cxn modelId="{60450342-77C8-4274-B63A-9937A51F760F}" type="presOf" srcId="{B773417A-1222-4EEF-B3C0-B6669CA43412}" destId="{358426F7-C09F-42C7-A9B8-49A975D709DF}" srcOrd="0" destOrd="0" presId="urn:microsoft.com/office/officeart/2005/8/layout/vList3#2"/>
    <dgm:cxn modelId="{0A16304A-A16D-4C6F-95D2-578E43524638}" type="presParOf" srcId="{358426F7-C09F-42C7-A9B8-49A975D709DF}" destId="{5F76BBAB-B3DB-40F1-A7C6-7403B13BA388}" srcOrd="0" destOrd="0" presId="urn:microsoft.com/office/officeart/2005/8/layout/vList3#2"/>
    <dgm:cxn modelId="{8C74A198-025A-4C3D-99F0-29E02E951869}" type="presParOf" srcId="{5F76BBAB-B3DB-40F1-A7C6-7403B13BA388}" destId="{9DDDB84D-83C2-4357-AD81-7F966E90C82D}" srcOrd="0" destOrd="0" presId="urn:microsoft.com/office/officeart/2005/8/layout/vList3#2"/>
    <dgm:cxn modelId="{14EC7380-FDA6-421C-BD1F-D761857A5D51}" type="presParOf" srcId="{5F76BBAB-B3DB-40F1-A7C6-7403B13BA388}" destId="{3F04AAF4-F159-48AD-ACAD-A8EAB8CD6607}" srcOrd="1" destOrd="0" presId="urn:microsoft.com/office/officeart/2005/8/layout/vList3#2"/>
    <dgm:cxn modelId="{D8226829-E364-41F1-87D4-20B72FDE52CC}" type="presParOf" srcId="{358426F7-C09F-42C7-A9B8-49A975D709DF}" destId="{65813D39-EED7-4B2F-8FDF-99FB373C98E8}" srcOrd="1" destOrd="0" presId="urn:microsoft.com/office/officeart/2005/8/layout/vList3#2"/>
    <dgm:cxn modelId="{B44ABE33-1BBA-4278-9C88-E5E832E3E15E}" type="presParOf" srcId="{358426F7-C09F-42C7-A9B8-49A975D709DF}" destId="{AF9F35AF-BAFE-4A13-856B-4248DAC4BD31}" srcOrd="2" destOrd="0" presId="urn:microsoft.com/office/officeart/2005/8/layout/vList3#2"/>
    <dgm:cxn modelId="{E09F8C72-D023-488D-9AB1-516C1BCC6CED}" type="presParOf" srcId="{AF9F35AF-BAFE-4A13-856B-4248DAC4BD31}" destId="{09BDCBAF-9CC6-4501-884F-17DB346A0F8C}" srcOrd="0" destOrd="0" presId="urn:microsoft.com/office/officeart/2005/8/layout/vList3#2"/>
    <dgm:cxn modelId="{34A5F50F-C63A-468D-95EF-DEF261384F48}" type="presParOf" srcId="{AF9F35AF-BAFE-4A13-856B-4248DAC4BD31}" destId="{946682D2-C917-4409-9201-373D33BF0373}" srcOrd="1" destOrd="0" presId="urn:microsoft.com/office/officeart/2005/8/layout/vList3#2"/>
    <dgm:cxn modelId="{9BABD041-9D90-4847-8654-9B81F37D4EEB}" type="presParOf" srcId="{358426F7-C09F-42C7-A9B8-49A975D709DF}" destId="{A8DF3283-987B-4071-87A6-02172A500B51}" srcOrd="3" destOrd="0" presId="urn:microsoft.com/office/officeart/2005/8/layout/vList3#2"/>
    <dgm:cxn modelId="{CE317C2B-5285-4B1E-9F91-770E5167C1B4}" type="presParOf" srcId="{358426F7-C09F-42C7-A9B8-49A975D709DF}" destId="{BFBE96F9-DDCE-4555-86AC-1E5312D50C1C}" srcOrd="4" destOrd="0" presId="urn:microsoft.com/office/officeart/2005/8/layout/vList3#2"/>
    <dgm:cxn modelId="{3547A46B-4E5D-45CF-8454-F648A6A171EB}" type="presParOf" srcId="{BFBE96F9-DDCE-4555-86AC-1E5312D50C1C}" destId="{EC182418-94EF-46E9-BD4F-BCC096A7BB74}" srcOrd="0" destOrd="0" presId="urn:microsoft.com/office/officeart/2005/8/layout/vList3#2"/>
    <dgm:cxn modelId="{2493CC8C-45DC-463D-A068-1820F53EC80E}" type="presParOf" srcId="{BFBE96F9-DDCE-4555-86AC-1E5312D50C1C}" destId="{6E9749C7-D455-41CD-ADE5-1300E9295693}" srcOrd="1" destOrd="0" presId="urn:microsoft.com/office/officeart/2005/8/layout/vList3#2"/>
    <dgm:cxn modelId="{83B56B7D-CF5C-43D0-8C84-76F7444A8145}" type="presParOf" srcId="{358426F7-C09F-42C7-A9B8-49A975D709DF}" destId="{382C597C-DF90-4F0C-9271-CBCF0463B26B}" srcOrd="5" destOrd="0" presId="urn:microsoft.com/office/officeart/2005/8/layout/vList3#2"/>
    <dgm:cxn modelId="{9CF831C6-B626-4CB0-AC87-A5D897F88D24}" type="presParOf" srcId="{358426F7-C09F-42C7-A9B8-49A975D709DF}" destId="{9BA69CB3-C848-4787-BB6C-DF0693CA1260}" srcOrd="6" destOrd="0" presId="urn:microsoft.com/office/officeart/2005/8/layout/vList3#2"/>
    <dgm:cxn modelId="{2C19609C-2BEA-42BA-A44D-D3455444F9A8}" type="presParOf" srcId="{9BA69CB3-C848-4787-BB6C-DF0693CA1260}" destId="{2AEE2661-5D44-4014-AAEC-9EFB60654845}" srcOrd="0" destOrd="0" presId="urn:microsoft.com/office/officeart/2005/8/layout/vList3#2"/>
    <dgm:cxn modelId="{3C6EF5B1-A1A6-49EC-ABFF-E31BF8B501CB}" type="presParOf" srcId="{9BA69CB3-C848-4787-BB6C-DF0693CA1260}" destId="{193CA7A1-5257-4B5D-88FF-B3320E0BC210}" srcOrd="1" destOrd="0" presId="urn:microsoft.com/office/officeart/2005/8/layout/vList3#2"/>
    <dgm:cxn modelId="{8C239463-6F1E-46E1-9CB8-4328A64C2DC9}" type="presParOf" srcId="{358426F7-C09F-42C7-A9B8-49A975D709DF}" destId="{DC18DFDB-04C9-4341-BB32-DD62DE5E5FD7}" srcOrd="7" destOrd="0" presId="urn:microsoft.com/office/officeart/2005/8/layout/vList3#2"/>
    <dgm:cxn modelId="{890987C9-89CA-49F2-A8FC-FEED38D87847}" type="presParOf" srcId="{358426F7-C09F-42C7-A9B8-49A975D709DF}" destId="{94335043-3A1A-49E4-BEE3-380F59E888A7}" srcOrd="8" destOrd="0" presId="urn:microsoft.com/office/officeart/2005/8/layout/vList3#2"/>
    <dgm:cxn modelId="{ACC15A1F-3DB8-4003-9FC2-D996730F2ED4}" type="presParOf" srcId="{94335043-3A1A-49E4-BEE3-380F59E888A7}" destId="{C2DAE589-6F5E-4F72-90D4-0FD687636013}" srcOrd="0" destOrd="0" presId="urn:microsoft.com/office/officeart/2005/8/layout/vList3#2"/>
    <dgm:cxn modelId="{687284E5-54F8-4AA7-A2B9-63E4F579C40D}" type="presParOf" srcId="{94335043-3A1A-49E4-BEE3-380F59E888A7}" destId="{C3A2C255-BBED-4948-A61F-55DEDCFCA2E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EA798-4EBF-4925-8803-46D7E8675E31}">
      <dsp:nvSpPr>
        <dsp:cNvPr id="0" name=""/>
        <dsp:cNvSpPr/>
      </dsp:nvSpPr>
      <dsp:spPr>
        <a:xfrm rot="10800000">
          <a:off x="2397454" y="126939"/>
          <a:ext cx="8475701" cy="804590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207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Выбор безопасных пищевых продуктов</a:t>
          </a:r>
          <a:endParaRPr lang="en-US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98601" y="126939"/>
        <a:ext cx="8274554" cy="804590"/>
      </dsp:txXfrm>
    </dsp:sp>
    <dsp:sp modelId="{9A2514F9-017E-4C04-A34E-174FC513BA17}">
      <dsp:nvSpPr>
        <dsp:cNvPr id="0" name=""/>
        <dsp:cNvSpPr/>
      </dsp:nvSpPr>
      <dsp:spPr>
        <a:xfrm>
          <a:off x="1872259" y="190"/>
          <a:ext cx="1050390" cy="10580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054DC-5FDC-42A2-A2C1-ED14D4FA5933}">
      <dsp:nvSpPr>
        <dsp:cNvPr id="0" name=""/>
        <dsp:cNvSpPr/>
      </dsp:nvSpPr>
      <dsp:spPr>
        <a:xfrm rot="10800000">
          <a:off x="2397454" y="1259632"/>
          <a:ext cx="8475701" cy="804590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207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Тщательно  готовьте пищу</a:t>
          </a:r>
          <a:endParaRPr lang="en-US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98601" y="1259632"/>
        <a:ext cx="8274554" cy="804590"/>
      </dsp:txXfrm>
    </dsp:sp>
    <dsp:sp modelId="{F57F1F45-5A02-443D-A1AB-F2D69D4BEAEB}">
      <dsp:nvSpPr>
        <dsp:cNvPr id="0" name=""/>
        <dsp:cNvSpPr/>
      </dsp:nvSpPr>
      <dsp:spPr>
        <a:xfrm>
          <a:off x="1872259" y="1132882"/>
          <a:ext cx="1050390" cy="10580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2C7DA-1BD4-4FA0-A0A0-89797F8DE1A9}">
      <dsp:nvSpPr>
        <dsp:cNvPr id="0" name=""/>
        <dsp:cNvSpPr/>
      </dsp:nvSpPr>
      <dsp:spPr>
        <a:xfrm rot="10800000">
          <a:off x="2444918" y="2373921"/>
          <a:ext cx="8475701" cy="804590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20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Ешьте пищу сразу после приготовления</a:t>
          </a:r>
          <a:endParaRPr lang="en-US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46065" y="2373921"/>
        <a:ext cx="8274554" cy="804590"/>
      </dsp:txXfrm>
    </dsp:sp>
    <dsp:sp modelId="{DA567E4B-B5CF-45D1-8700-26EF835A17F7}">
      <dsp:nvSpPr>
        <dsp:cNvPr id="0" name=""/>
        <dsp:cNvSpPr/>
      </dsp:nvSpPr>
      <dsp:spPr>
        <a:xfrm>
          <a:off x="1872259" y="2265575"/>
          <a:ext cx="1050390" cy="105809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AB5CC-169A-42DD-B657-A185D3289E9C}">
      <dsp:nvSpPr>
        <dsp:cNvPr id="0" name=""/>
        <dsp:cNvSpPr/>
      </dsp:nvSpPr>
      <dsp:spPr>
        <a:xfrm rot="10800000">
          <a:off x="2397454" y="3525017"/>
          <a:ext cx="8475701" cy="804590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20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Правильно храните пищевые продукты </a:t>
          </a:r>
          <a:endParaRPr lang="en-US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98601" y="3525017"/>
        <a:ext cx="8274554" cy="804590"/>
      </dsp:txXfrm>
    </dsp:sp>
    <dsp:sp modelId="{CD49CB7F-3822-4F92-9CE3-514045072DE3}">
      <dsp:nvSpPr>
        <dsp:cNvPr id="0" name=""/>
        <dsp:cNvSpPr/>
      </dsp:nvSpPr>
      <dsp:spPr>
        <a:xfrm>
          <a:off x="1872259" y="3398267"/>
          <a:ext cx="1050390" cy="105809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3D9F9-9551-45C7-B262-191DC19C9BA2}">
      <dsp:nvSpPr>
        <dsp:cNvPr id="0" name=""/>
        <dsp:cNvSpPr/>
      </dsp:nvSpPr>
      <dsp:spPr>
        <a:xfrm rot="10800000">
          <a:off x="2397454" y="4657710"/>
          <a:ext cx="8475701" cy="804590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20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Тщательно подогревайте заранее приготовленную пищу</a:t>
          </a:r>
          <a:endParaRPr lang="en-US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98601" y="4657710"/>
        <a:ext cx="8274554" cy="804590"/>
      </dsp:txXfrm>
    </dsp:sp>
    <dsp:sp modelId="{521CC79C-69C0-437C-84BA-2DE3F4A36DA9}">
      <dsp:nvSpPr>
        <dsp:cNvPr id="0" name=""/>
        <dsp:cNvSpPr/>
      </dsp:nvSpPr>
      <dsp:spPr>
        <a:xfrm>
          <a:off x="1872259" y="4530960"/>
          <a:ext cx="1050390" cy="105809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AAF4-F159-48AD-ACAD-A8EAB8CD6607}">
      <dsp:nvSpPr>
        <dsp:cNvPr id="0" name=""/>
        <dsp:cNvSpPr/>
      </dsp:nvSpPr>
      <dsp:spPr>
        <a:xfrm rot="10800000">
          <a:off x="2154193" y="138509"/>
          <a:ext cx="7525140" cy="778528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Избегайте контакта между сырыми 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готовыми пищевыми продуктами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2348825" y="138509"/>
        <a:ext cx="7330508" cy="778528"/>
      </dsp:txXfrm>
    </dsp:sp>
    <dsp:sp modelId="{9DDDB84D-83C2-4357-AD81-7F966E90C82D}">
      <dsp:nvSpPr>
        <dsp:cNvPr id="0" name=""/>
        <dsp:cNvSpPr/>
      </dsp:nvSpPr>
      <dsp:spPr>
        <a:xfrm>
          <a:off x="1636666" y="2794"/>
          <a:ext cx="1035052" cy="10499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46682D2-C917-4409-9201-373D33BF0373}">
      <dsp:nvSpPr>
        <dsp:cNvPr id="0" name=""/>
        <dsp:cNvSpPr/>
      </dsp:nvSpPr>
      <dsp:spPr>
        <a:xfrm rot="10800000">
          <a:off x="2154193" y="1213160"/>
          <a:ext cx="7525140" cy="778528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Часто мойте руки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2348825" y="1213160"/>
        <a:ext cx="7330508" cy="778528"/>
      </dsp:txXfrm>
    </dsp:sp>
    <dsp:sp modelId="{09BDCBAF-9CC6-4501-884F-17DB346A0F8C}">
      <dsp:nvSpPr>
        <dsp:cNvPr id="0" name=""/>
        <dsp:cNvSpPr/>
      </dsp:nvSpPr>
      <dsp:spPr>
        <a:xfrm>
          <a:off x="1636666" y="1077445"/>
          <a:ext cx="1035052" cy="10499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9749C7-D455-41CD-ADE5-1300E9295693}">
      <dsp:nvSpPr>
        <dsp:cNvPr id="0" name=""/>
        <dsp:cNvSpPr/>
      </dsp:nvSpPr>
      <dsp:spPr>
        <a:xfrm rot="10800000">
          <a:off x="2154193" y="2287811"/>
          <a:ext cx="7525140" cy="778528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Содержите кухню в идеальной чистоте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2348825" y="2287811"/>
        <a:ext cx="7330508" cy="778528"/>
      </dsp:txXfrm>
    </dsp:sp>
    <dsp:sp modelId="{EC182418-94EF-46E9-BD4F-BCC096A7BB74}">
      <dsp:nvSpPr>
        <dsp:cNvPr id="0" name=""/>
        <dsp:cNvSpPr/>
      </dsp:nvSpPr>
      <dsp:spPr>
        <a:xfrm>
          <a:off x="1636666" y="2152096"/>
          <a:ext cx="1035052" cy="10499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3CA7A1-5257-4B5D-88FF-B3320E0BC210}">
      <dsp:nvSpPr>
        <dsp:cNvPr id="0" name=""/>
        <dsp:cNvSpPr/>
      </dsp:nvSpPr>
      <dsp:spPr>
        <a:xfrm rot="10800000">
          <a:off x="2154193" y="3294946"/>
          <a:ext cx="7525140" cy="913560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Храните пищу защищенной от насекомых,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грызунов и других животных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2382583" y="3294946"/>
        <a:ext cx="7296750" cy="913560"/>
      </dsp:txXfrm>
    </dsp:sp>
    <dsp:sp modelId="{2AEE2661-5D44-4014-AAEC-9EFB60654845}">
      <dsp:nvSpPr>
        <dsp:cNvPr id="0" name=""/>
        <dsp:cNvSpPr/>
      </dsp:nvSpPr>
      <dsp:spPr>
        <a:xfrm>
          <a:off x="1636666" y="3226747"/>
          <a:ext cx="1035052" cy="10499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A2C255-BBED-4948-A61F-55DEDCFCA2E7}">
      <dsp:nvSpPr>
        <dsp:cNvPr id="0" name=""/>
        <dsp:cNvSpPr/>
      </dsp:nvSpPr>
      <dsp:spPr>
        <a:xfrm rot="10800000">
          <a:off x="2154193" y="4437113"/>
          <a:ext cx="7525140" cy="778528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47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Используйте чистую воду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2348825" y="4437113"/>
        <a:ext cx="7330508" cy="778528"/>
      </dsp:txXfrm>
    </dsp:sp>
    <dsp:sp modelId="{C2DAE589-6F5E-4F72-90D4-0FD687636013}">
      <dsp:nvSpPr>
        <dsp:cNvPr id="0" name=""/>
        <dsp:cNvSpPr/>
      </dsp:nvSpPr>
      <dsp:spPr>
        <a:xfrm>
          <a:off x="1636666" y="4301398"/>
          <a:ext cx="1035052" cy="10499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0.65338</cdr:y>
    </cdr:from>
    <cdr:to>
      <cdr:x>0.91176</cdr:x>
      <cdr:y>0.76052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512168" y="1628800"/>
          <a:ext cx="1245301" cy="26708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400" b="0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000" dirty="0" smtClean="0"/>
            <a:t>до 14-ти лет – 88%</a:t>
          </a:r>
          <a:endParaRPr lang="ru-RU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C2DC-DE14-4052-9A14-9F80C88B52C3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57942-09EC-4A10-8861-924A792F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72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51520" y="2204864"/>
            <a:ext cx="8676456" cy="122413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rgbClr val="F79727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Профилактика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rgbClr val="F79727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ОСТРЫХ кишечных инфекций </a:t>
            </a:r>
            <a:endParaRPr kumimoji="0" lang="ru-RU" sz="3200" b="1" i="0" u="none" strike="noStrike" kern="1200" cap="all" spc="0" normalizeH="0" baseline="0" noProof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rgbClr val="F79727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1840971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4653136"/>
            <a:ext cx="5652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Руководитель отдела эпидемиологического контрол</a:t>
            </a:r>
            <a:r>
              <a:rPr lang="ru-RU" b="1" i="1" kern="150" dirty="0" smtClean="0">
                <a:latin typeface="Times New Roman" pitchFamily="18" charset="0"/>
                <a:ea typeface="Batang"/>
                <a:cs typeface="Times New Roman" pitchFamily="18" charset="0"/>
              </a:rPr>
              <a:t>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инфекционными и паразитарными заболевани</a:t>
            </a:r>
            <a:r>
              <a:rPr lang="ru-RU" b="1" i="1" kern="150" dirty="0" smtClean="0">
                <a:latin typeface="Times New Roman" pitchFamily="18" charset="0"/>
                <a:ea typeface="Batang"/>
                <a:cs typeface="Times New Roman" pitchFamily="18" charset="0"/>
              </a:rPr>
              <a:t>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Департамента санитарно-эпидемиологического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контроля Карагандинской области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Галимова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В.И.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9A6FCEDD-FE1B-4404-B3AE-0040F9DD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44824"/>
            <a:ext cx="8568951" cy="3600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00000"/>
              </a:lnSpc>
            </a:pPr>
            <a:r>
              <a:rPr lang="ru-RU" kern="150" dirty="0" smtClean="0">
                <a:latin typeface="Times New Roman" pitchFamily="18" charset="0"/>
                <a:ea typeface="Batang"/>
                <a:cs typeface="Times New Roman" pitchFamily="18" charset="0"/>
              </a:rPr>
              <a:t>Острые кишечные инфекции это заболевания </a:t>
            </a:r>
            <a:r>
              <a:rPr lang="ru-RU" kern="150" dirty="0" err="1" smtClean="0">
                <a:latin typeface="Times New Roman" pitchFamily="18" charset="0"/>
                <a:ea typeface="Batang"/>
                <a:cs typeface="Times New Roman" pitchFamily="18" charset="0"/>
              </a:rPr>
              <a:t>желудочно</a:t>
            </a:r>
            <a:endParaRPr lang="ru-RU" kern="150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buNone/>
            </a:pPr>
            <a:r>
              <a:rPr lang="ru-RU" kern="150" dirty="0" smtClean="0">
                <a:latin typeface="Times New Roman" pitchFamily="18" charset="0"/>
                <a:ea typeface="Batang"/>
                <a:cs typeface="Times New Roman" pitchFamily="18" charset="0"/>
              </a:rPr>
              <a:t>	кишечного тракта, вызываемые бактериями, вирусами или</a:t>
            </a:r>
          </a:p>
          <a:p>
            <a:pPr marL="514350" indent="-514350">
              <a:lnSpc>
                <a:spcPct val="100000"/>
              </a:lnSpc>
              <a:buNone/>
            </a:pPr>
            <a:r>
              <a:rPr lang="ru-RU" kern="150" dirty="0" smtClean="0">
                <a:latin typeface="Times New Roman" pitchFamily="18" charset="0"/>
                <a:ea typeface="Batang"/>
                <a:cs typeface="Times New Roman" pitchFamily="18" charset="0"/>
              </a:rPr>
              <a:t>	простейшими паразитами, сопровождаются </a:t>
            </a:r>
            <a:r>
              <a:rPr lang="ru-RU" kern="150" dirty="0" smtClean="0">
                <a:solidFill>
                  <a:schemeClr val="tx1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интоксикацией, болями в животе, жидким стулом и рвотой.</a:t>
            </a:r>
          </a:p>
          <a:p>
            <a:pPr marL="514350" indent="-514350">
              <a:lnSpc>
                <a:spcPct val="100000"/>
              </a:lnSpc>
              <a:buNone/>
            </a:pPr>
            <a:r>
              <a:rPr lang="ru-RU" kern="150" dirty="0" smtClean="0">
                <a:solidFill>
                  <a:schemeClr val="tx1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  </a:t>
            </a:r>
          </a:p>
          <a:p>
            <a:pPr marL="514350" indent="-514350">
              <a:lnSpc>
                <a:spcPct val="1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Источник инфекции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больной человек или носитель возбудителей острых кишечных инфекций. Наиболее опасны для окружающих больные лёгкими, стёртыми и бессимптомными формами.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ОСТРЫЕ КИШЕЧНЫЕ ИНФЕКЦИИ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404664"/>
            <a:ext cx="4410000" cy="1634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263">
              <a:defRPr/>
            </a:pPr>
            <a:r>
              <a:rPr lang="ru-RU" b="1" i="1" dirty="0" smtClean="0">
                <a:latin typeface="Arial" pitchFamily="34" charset="0"/>
              </a:rPr>
              <a:t>Основной механизм </a:t>
            </a:r>
            <a:r>
              <a:rPr lang="ru-RU" b="1" i="1" dirty="0">
                <a:latin typeface="Arial" pitchFamily="34" charset="0"/>
              </a:rPr>
              <a:t>передачи</a:t>
            </a:r>
            <a:r>
              <a:rPr lang="ru-RU" i="1" dirty="0">
                <a:latin typeface="Arial" pitchFamily="34" charset="0"/>
              </a:rPr>
              <a:t>:</a:t>
            </a:r>
          </a:p>
          <a:p>
            <a:pPr indent="449263">
              <a:defRPr/>
            </a:pPr>
            <a:r>
              <a:rPr lang="ru-RU" altLang="ru-RU" i="1" dirty="0">
                <a:latin typeface="Arial" pitchFamily="34" charset="0"/>
                <a:ea typeface="Batang" charset="-127"/>
              </a:rPr>
              <a:t>-фекально-оральный (пищевой или водный)</a:t>
            </a:r>
          </a:p>
          <a:p>
            <a:pPr indent="449263">
              <a:defRPr/>
            </a:pPr>
            <a:r>
              <a:rPr lang="ru-RU" altLang="ru-RU" i="1" dirty="0">
                <a:latin typeface="Arial" pitchFamily="34" charset="0"/>
                <a:ea typeface="Batang" charset="-127"/>
              </a:rPr>
              <a:t>– бытовой</a:t>
            </a:r>
          </a:p>
          <a:p>
            <a:pPr indent="449263">
              <a:defRPr/>
            </a:pPr>
            <a:endParaRPr lang="ru-RU" i="1" dirty="0"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980728"/>
            <a:ext cx="4410000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atin typeface="Arial" pitchFamily="34" charset="0"/>
              </a:rPr>
              <a:t>Факторы передачи-</a:t>
            </a:r>
            <a:r>
              <a:rPr lang="ru-RU" altLang="ru-RU" i="1" dirty="0">
                <a:latin typeface="Arial" pitchFamily="34" charset="0"/>
                <a:ea typeface="Batang" charset="-127"/>
              </a:rPr>
              <a:t> пищевые продукты, вода, грязные руки, предметы обихода (посуда, полотенца, игрушки, дверные ручки), вода открытых водоемов при купании</a:t>
            </a:r>
            <a:r>
              <a:rPr lang="ru-RU" altLang="ru-RU" i="1" dirty="0" smtClean="0">
                <a:latin typeface="Arial" pitchFamily="34" charset="0"/>
                <a:ea typeface="Batang" charset="-127"/>
              </a:rPr>
              <a:t>.</a:t>
            </a:r>
            <a:endParaRPr lang="ru-RU" i="1" dirty="0">
              <a:latin typeface="Arial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999" y="3068960"/>
            <a:ext cx="9135001" cy="17272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450215" algn="ctr">
              <a:spcAft>
                <a:spcPts val="0"/>
              </a:spcAft>
              <a:defRPr/>
            </a:pPr>
            <a:r>
              <a:rPr lang="ru-RU" sz="2000" b="1" i="1" kern="150" dirty="0" smtClean="0">
                <a:solidFill>
                  <a:schemeClr val="tx1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Инкубационный период (с момента попадания возбудителя до появления первых признаков болезни) длится от 6 часов до 2х суток, реже до 7 дней.</a:t>
            </a:r>
            <a:endParaRPr lang="ru-RU" sz="2000" b="1" i="1" kern="150" dirty="0">
              <a:solidFill>
                <a:schemeClr val="tx1"/>
              </a:solidFill>
              <a:latin typeface="Times New Roman" pitchFamily="18" charset="0"/>
              <a:ea typeface="Batang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373216"/>
            <a:ext cx="9144000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u-RU" altLang="ru-RU" dirty="0" smtClean="0">
                <a:latin typeface="Times New Roman" pitchFamily="18" charset="0"/>
                <a:ea typeface="Batang" charset="-127"/>
                <a:cs typeface="Times New Roman" pitchFamily="18" charset="0"/>
              </a:rPr>
              <a:t>Большинство </a:t>
            </a:r>
            <a:r>
              <a:rPr lang="ru-RU" altLang="ru-RU" dirty="0">
                <a:latin typeface="Times New Roman" pitchFamily="18" charset="0"/>
                <a:ea typeface="Batang" charset="-127"/>
                <a:cs typeface="Times New Roman" pitchFamily="18" charset="0"/>
              </a:rPr>
              <a:t>возбудителей острой кишечной инфекции </a:t>
            </a:r>
            <a:r>
              <a:rPr lang="ru-RU" altLang="ru-RU" dirty="0" err="1">
                <a:latin typeface="Times New Roman" pitchFamily="18" charset="0"/>
                <a:ea typeface="Batang" charset="-127"/>
                <a:cs typeface="Times New Roman" pitchFamily="18" charset="0"/>
              </a:rPr>
              <a:t>высокоустойчивы</a:t>
            </a:r>
            <a:r>
              <a:rPr lang="ru-RU" altLang="ru-RU" dirty="0">
                <a:latin typeface="Times New Roman" pitchFamily="18" charset="0"/>
                <a:ea typeface="Batang" charset="-127"/>
                <a:cs typeface="Times New Roman" pitchFamily="18" charset="0"/>
              </a:rPr>
              <a:t> во внешней среде и долго сохраняют свои заражающие свойства</a:t>
            </a:r>
            <a:r>
              <a:rPr lang="ru-RU" altLang="ru-RU" dirty="0" smtClean="0">
                <a:latin typeface="Times New Roman" pitchFamily="18" charset="0"/>
                <a:ea typeface="Batang" charset="-127"/>
                <a:cs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  <a:ea typeface="Batang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46777992"/>
              </p:ext>
            </p:extLst>
          </p:nvPr>
        </p:nvGraphicFramePr>
        <p:xfrm>
          <a:off x="0" y="980728"/>
          <a:ext cx="403244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1700808"/>
            <a:ext cx="144016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050" dirty="0" smtClean="0"/>
              <a:t>Взрослые – 12%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Эпидемиологическа</a:t>
            </a:r>
            <a:r>
              <a:rPr lang="ru-RU" sz="4000" kern="150" dirty="0" smtClean="0">
                <a:latin typeface="Times New Roman" pitchFamily="18" charset="0"/>
                <a:ea typeface="Batang"/>
                <a:cs typeface="Times New Roman" pitchFamily="18" charset="0"/>
              </a:rPr>
              <a:t>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ситуаци</a:t>
            </a:r>
            <a:r>
              <a:rPr lang="ru-RU" sz="4000" kern="150" dirty="0" smtClean="0">
                <a:latin typeface="Times New Roman" pitchFamily="18" charset="0"/>
                <a:ea typeface="Batang"/>
                <a:cs typeface="Times New Roman" pitchFamily="18" charset="0"/>
              </a:rPr>
              <a:t>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3072" y="980728"/>
            <a:ext cx="3780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Факторы передачи острой кишечной инфекции: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499992" y="1268760"/>
          <a:ext cx="45365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788024" y="1628800"/>
            <a:ext cx="1655200" cy="36949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соблюдение мер личной гигиены – 24,8%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08304" y="2492896"/>
            <a:ext cx="1632181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Пищевой фактор – 75,2%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69093425"/>
              </p:ext>
            </p:extLst>
          </p:nvPr>
        </p:nvGraphicFramePr>
        <p:xfrm>
          <a:off x="107504" y="3717032"/>
          <a:ext cx="4248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25657454"/>
              </p:ext>
            </p:extLst>
          </p:nvPr>
        </p:nvGraphicFramePr>
        <p:xfrm>
          <a:off x="2195736" y="4005064"/>
          <a:ext cx="47525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6660232" y="5805264"/>
            <a:ext cx="2016224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Продукты домашнего приготовления – 47,6%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1720" y="3933055"/>
            <a:ext cx="2088232" cy="360041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 и молочные продукты – 7,6%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600" y="4797152"/>
            <a:ext cx="1728193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Овощи-фрукты – 20,9%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9992" y="3933056"/>
            <a:ext cx="1728192" cy="360041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ясная продукция – 2,3%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24543" y="0"/>
            <a:ext cx="9468544" cy="1340767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«золотых» правил </a:t>
            </a:r>
            <a:b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предотвращения пищевых инфекций</a:t>
            </a:r>
            <a:endParaRPr lang="en-US" sz="3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836712" y="1268759"/>
          <a:ext cx="12745416" cy="558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89663" y="0"/>
            <a:ext cx="9333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 «золотых» правил </a:t>
            </a:r>
            <a:b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предотвращения пищевых инфекций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044624" y="1340768"/>
          <a:ext cx="11316000" cy="535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240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Batang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10 «золотых» правил  для предотвращения пищевых инфекций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10</dc:creator>
  <cp:lastModifiedBy>USER</cp:lastModifiedBy>
  <cp:revision>6</cp:revision>
  <cp:lastPrinted>2024-09-12T07:32:36Z</cp:lastPrinted>
  <dcterms:created xsi:type="dcterms:W3CDTF">2024-09-10T11:51:30Z</dcterms:created>
  <dcterms:modified xsi:type="dcterms:W3CDTF">2024-09-12T07:32:36Z</dcterms:modified>
</cp:coreProperties>
</file>