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800C9-57B0-4864-BBD6-52B0EB04C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D8E352-C575-4CD5-BD7C-2D62F2E81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169181-FB34-43B5-BEA5-0D68C195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1A931A-1C90-439C-8E09-2F16E74E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6FAC69-7746-42C8-B86F-66F53F88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9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909A1-07E0-410B-A1A1-4AE5DBA5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3C3BDF-183A-4437-A20A-BB5ACD513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C4FCF0-218F-41AE-AD7B-052DD03B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9B8F10-11B1-48BC-85A4-990EAD4E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D1EFE-FCCB-4178-899C-3BCC3A7F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7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74A4DD-97B5-4D92-BE20-87A4AB2D3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84B0CE-FAA6-4ABC-B67A-2291234C2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EF4D87-2E35-485D-BDA1-D88FB77F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234602-67A0-45AC-9F21-E3581016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366FD-A07A-45DA-8E41-F86F3D3A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73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A7F47-CEEA-4E41-8ADE-5CABAFE9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CAA98D-8B47-417F-9DCE-A1213FB81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ADCF5-7420-412F-B66E-32E4DA7F3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DE2A88-0D66-4E3D-98D4-F3137379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824034-A0D7-4DF2-B71B-38FAD043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3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F7F31-043B-46D7-A485-9EDD4753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C2B35D-74D6-4F34-A9A2-F7D68BDD0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163665-7260-4B16-9D60-390CB72C7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9070D7-11C6-4558-A47F-F63C597BC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63A9B2-63B4-4796-B2D1-01A0589AA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4D7F0-41A0-4CB7-B72D-BDB1798DD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7F3E70-4BEB-436F-8090-738148FF4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3D5CB7-9BB4-48BC-8A0F-1CE9EB4E1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3C04C4-87C0-4A75-95C5-F1AD120B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0544C9-DB89-444D-B6E1-32DDD138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7BDC50-5ADD-4931-818E-91D894C3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3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C24CF2-F3E1-4710-B4D1-8A7600932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213362-4DCB-4CE9-93DB-87E2D613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277329-B735-46C3-B37D-44509F4A7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3082042-DF0A-447C-8ED9-2D1B4448E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91500E-B3C4-4837-BAE9-E5A495D54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8C2A2A-94E3-4579-B203-1C5042EE5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23F0BD-D9E5-4AD0-9140-08FAC8DF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D7F4468-40B9-4EEB-9C47-E226581B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1DDC4-B9BF-490A-B579-B7EEAAF6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A174DC-B2CA-4216-91C4-51D908EB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3270916-3F46-4DC5-8F99-1B829E889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E1007B-0798-40FC-A08B-AF143148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3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B1AFED-E92D-4EBB-9826-2FCCD5C5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1F382A-0628-4560-B5C1-27F7D516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00DF33-2F10-48A7-B9B8-65660A5B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5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5F994-E5B3-40B2-BCC8-4FD49B89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60057-5800-4A79-9158-30E307128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94F04A-89BF-4633-85ED-9BA5226E1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FD46BC0-3129-48D5-A488-095BB9D2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2C711E-07BC-48E5-9F11-ECF552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4D2712-973E-4DF3-BE57-FCBBA559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9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94AF1-2AB7-4D6A-9A5E-A1EA30E4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A42A3C-054E-4355-881E-B59C4AA7E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4E0641-7207-41B1-BB40-20C861DB2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092DD0-BAC9-498C-AB9D-0E8C4B7B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2FE4CE-FBAF-4B9C-8364-7F4C2CBA3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EF4A-BBA6-408F-B2B0-5B9C194B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292FC-1119-4A29-B89F-0CAFFFE7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05D090-EECC-431A-8007-A3C4C0FF5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F7D9DE-A6D2-4057-9ECA-8F39A4C70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B91B-E9AE-42AA-9782-9B1FEE005AE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60C5BF-EA1A-439D-BB22-C1C3590C1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A31256-3A38-4C57-B31C-F3F4AF5E1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EF6D7-899C-410B-AD61-D271A419D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4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B2C46-A803-4745-A0AD-80E4DE1BB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FD7D8A-6558-433A-A28C-B5E0AD9D9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D039A7-6438-43AD-B8BE-9E95B6007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1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8599A1-F00B-414C-8B47-9C765D72F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72EEBCB-A45D-44A7-9F26-AEE0FA99D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8000" cy="6844500"/>
          </a:xfrm>
        </p:spPr>
      </p:pic>
    </p:spTree>
    <p:extLst>
      <p:ext uri="{BB962C8B-B14F-4D97-AF65-F5344CB8AC3E}">
        <p14:creationId xmlns:p14="http://schemas.microsoft.com/office/powerpoint/2010/main" val="344462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83FDC-8457-4D64-AC64-93AA3A95C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D08230A-A580-40A3-B294-A64F9BEBA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0"/>
            <a:ext cx="12168000" cy="6844500"/>
          </a:xfrm>
        </p:spPr>
      </p:pic>
    </p:spTree>
    <p:extLst>
      <p:ext uri="{BB962C8B-B14F-4D97-AF65-F5344CB8AC3E}">
        <p14:creationId xmlns:p14="http://schemas.microsoft.com/office/powerpoint/2010/main" val="65186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1B5511-4FFF-4851-9FF4-E6A46B2F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9AF113D-1C77-4162-9D4A-669841A518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" y="6750"/>
            <a:ext cx="12168000" cy="6844500"/>
          </a:xfrm>
        </p:spPr>
      </p:pic>
    </p:spTree>
    <p:extLst>
      <p:ext uri="{BB962C8B-B14F-4D97-AF65-F5344CB8AC3E}">
        <p14:creationId xmlns:p14="http://schemas.microsoft.com/office/powerpoint/2010/main" val="3993587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Екатерина</cp:lastModifiedBy>
  <cp:revision>1</cp:revision>
  <dcterms:created xsi:type="dcterms:W3CDTF">2024-11-22T04:32:01Z</dcterms:created>
  <dcterms:modified xsi:type="dcterms:W3CDTF">2024-11-22T04:35:19Z</dcterms:modified>
</cp:coreProperties>
</file>