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4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08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649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7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82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75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663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71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369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16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EE5CB-6B7E-41E2-B184-1765DB82E3A5}" type="datetimeFigureOut">
              <a:rPr lang="ru-RU" smtClean="0"/>
              <a:t>08.01.2025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A38EE-8D72-4452-8FFE-0B72E1A06D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79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76630" cy="68580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938527" cy="21276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3153" y="51820"/>
            <a:ext cx="2200847" cy="202404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54840" y="32719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Қарағанды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облысы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басқармасының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Шахтинск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қаласы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білім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бөлімінің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«Берёзка»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бөбекжайы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коммуналдық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қазыналық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кәсіпорны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0283" y="2716037"/>
            <a:ext cx="6696064" cy="8436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Сырттай</a:t>
            </a:r>
            <a:r>
              <a:rPr lang="ru-RU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800" b="1" dirty="0" err="1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балаба</a:t>
            </a:r>
            <a:r>
              <a:rPr lang="kk-KZ" sz="4800" b="1" dirty="0">
                <a:solidFill>
                  <a:srgbClr val="002060"/>
                </a:solidFill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қша»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64003" y="3559730"/>
            <a:ext cx="7248624" cy="843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solidFill>
                  <a:srgbClr val="002060"/>
                </a:solidFill>
                <a:effectLst/>
                <a:latin typeface="KZ Times New Roman" panose="0202050305040509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«Заочный детский сад»</a:t>
            </a:r>
            <a:endParaRPr lang="ru-RU" sz="48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793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A490C22-1A77-229B-4007-7FF23B4AF2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36" b="22125"/>
          <a:stretch/>
        </p:blipFill>
        <p:spPr>
          <a:xfrm>
            <a:off x="377587" y="503585"/>
            <a:ext cx="2062290" cy="2504657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417BB7BD-BE7B-AC8F-CE83-1F80386DC3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29" b="21160"/>
          <a:stretch/>
        </p:blipFill>
        <p:spPr>
          <a:xfrm>
            <a:off x="6787475" y="503585"/>
            <a:ext cx="2034233" cy="2504658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34B6A93-7B37-756B-6459-D3E23993A7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5" b="26763"/>
          <a:stretch/>
        </p:blipFill>
        <p:spPr>
          <a:xfrm>
            <a:off x="377587" y="3684108"/>
            <a:ext cx="2148114" cy="233900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88E438BE-680D-E62C-54CB-0F62A231C3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42" b="21932"/>
          <a:stretch/>
        </p:blipFill>
        <p:spPr>
          <a:xfrm>
            <a:off x="6853709" y="3670854"/>
            <a:ext cx="1912704" cy="2339006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54333B50-6B14-DD9A-9FA7-6879341500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62" b="34563"/>
          <a:stretch/>
        </p:blipFill>
        <p:spPr>
          <a:xfrm>
            <a:off x="3658559" y="3790122"/>
            <a:ext cx="2321901" cy="2232992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CC81C13D-7701-C8B5-9E4F-84F33E00A1AE}"/>
              </a:ext>
            </a:extLst>
          </p:cNvPr>
          <p:cNvSpPr txBox="1"/>
          <p:nvPr/>
        </p:nvSpPr>
        <p:spPr>
          <a:xfrm>
            <a:off x="2120929" y="834889"/>
            <a:ext cx="49021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r>
              <a:rPr lang="kk-KZ" sz="1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САУСАҚ ОЙЫНДАРЫ НЕ ҮШІН ҚАЖЕТ?</a:t>
            </a:r>
            <a:r>
              <a:rPr lang="kk-KZ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"</a:t>
            </a:r>
            <a:endParaRPr lang="ru-RU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4C3CE0-58DB-6EFF-1E2B-36B7A8038189}"/>
              </a:ext>
            </a:extLst>
          </p:cNvPr>
          <p:cNvSpPr txBox="1"/>
          <p:nvPr/>
        </p:nvSpPr>
        <p:spPr>
          <a:xfrm>
            <a:off x="2327676" y="20775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«ДЛЯ ЧЕГО НУЖНЫ ПАЛЬЧИКОВЫЕ ИГРЫ»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19438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</TotalTime>
  <Words>41</Words>
  <Application>Microsoft Office PowerPoint</Application>
  <PresentationFormat>Экран (4:3)</PresentationFormat>
  <Paragraphs>8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KZ Times New Roman</vt:lpstr>
      <vt:lpstr>Times New Roman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Лариса Васильевна</dc:creator>
  <cp:lastModifiedBy>Кодола Лариса</cp:lastModifiedBy>
  <cp:revision>6</cp:revision>
  <dcterms:created xsi:type="dcterms:W3CDTF">2023-11-28T03:07:28Z</dcterms:created>
  <dcterms:modified xsi:type="dcterms:W3CDTF">2025-01-08T16:25:07Z</dcterms:modified>
</cp:coreProperties>
</file>