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2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10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64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779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8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37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66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711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63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36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16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79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76630" cy="6858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38527" cy="2127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153" y="51820"/>
            <a:ext cx="2200847" cy="20240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54840" y="32719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облысы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басқармасының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Шахтинск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бөлімінің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«Берёзка»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бөбекжайы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коммуналдық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қазыналық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кәсіпорны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40283" y="2716037"/>
            <a:ext cx="6696064" cy="843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4800" b="1" dirty="0" err="1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Сырттай</a:t>
            </a:r>
            <a:r>
              <a:rPr lang="ru-RU" sz="4800" b="1" dirty="0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800" b="1" dirty="0" err="1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балаба</a:t>
            </a:r>
            <a:r>
              <a:rPr lang="kk-KZ" sz="4800" b="1" dirty="0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қша»</a:t>
            </a:r>
            <a:endParaRPr lang="ru-RU" sz="4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64003" y="3559730"/>
            <a:ext cx="7248624" cy="843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2060"/>
                </a:solidFill>
                <a:effectLst/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«Заочный детский сад»</a:t>
            </a:r>
            <a:endParaRPr lang="ru-RU" sz="4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793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A93679EA-6602-B8E5-B1FF-CFB406A72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19" b="35072"/>
          <a:stretch/>
        </p:blipFill>
        <p:spPr>
          <a:xfrm>
            <a:off x="511663" y="4452730"/>
            <a:ext cx="2518238" cy="2014331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A005D0E6-8F17-A0CD-5D01-C7224D570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13" b="34879"/>
          <a:stretch/>
        </p:blipFill>
        <p:spPr>
          <a:xfrm>
            <a:off x="3312880" y="4452730"/>
            <a:ext cx="2518239" cy="2014331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7314D50-0F1E-4158-EF48-75D25D2F5A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12" b="36232"/>
          <a:stretch/>
        </p:blipFill>
        <p:spPr>
          <a:xfrm>
            <a:off x="6114098" y="4452730"/>
            <a:ext cx="2614040" cy="2014331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78F50D6D-26BF-21DB-112C-C989216070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13" b="35072"/>
          <a:stretch/>
        </p:blipFill>
        <p:spPr>
          <a:xfrm>
            <a:off x="6520790" y="2395296"/>
            <a:ext cx="2381600" cy="189506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CB579F8-E743-66C7-B4E6-5D7B865029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26" b="35073"/>
          <a:stretch/>
        </p:blipFill>
        <p:spPr>
          <a:xfrm>
            <a:off x="241610" y="2395296"/>
            <a:ext cx="2381600" cy="1915008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E259A06-5800-E275-C7B5-2F054BDAC0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65" b="37150"/>
          <a:stretch/>
        </p:blipFill>
        <p:spPr>
          <a:xfrm>
            <a:off x="2949733" y="2007635"/>
            <a:ext cx="3164365" cy="2282722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253B99FC-27BD-3B3F-40CB-01F88695BE64}"/>
              </a:ext>
            </a:extLst>
          </p:cNvPr>
          <p:cNvSpPr txBox="1"/>
          <p:nvPr/>
        </p:nvSpPr>
        <p:spPr>
          <a:xfrm>
            <a:off x="541365" y="165652"/>
            <a:ext cx="81867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ПРАКТИКАЛЫҚ ШЕБЕРХАНА «</a:t>
            </a:r>
            <a:r>
              <a:rPr lang="kk-KZ" sz="1800" b="1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ТЕКШЕЛЕРМЕН ОЙНАУДАН БАСТАП КОНСТРУКТОРЛАУҒА ДЕЙІН»</a:t>
            </a:r>
            <a:endParaRPr lang="ru-RU" b="1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914E294-FF0B-74E9-BDF7-57C388220B98}"/>
              </a:ext>
            </a:extLst>
          </p:cNvPr>
          <p:cNvSpPr txBox="1"/>
          <p:nvPr/>
        </p:nvSpPr>
        <p:spPr>
          <a:xfrm>
            <a:off x="501609" y="989463"/>
            <a:ext cx="82265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ПРАКТИЧЕСКАЯ МАСТЕРСКАЯ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«ОТ ИГРЫ В КУБИКИ К КОНСТРУИРОВАНИЮ»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194380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46</Words>
  <Application>Microsoft Office PowerPoint</Application>
  <PresentationFormat>Экран (4:3)</PresentationFormat>
  <Paragraphs>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KZ Times New Roman</vt:lpstr>
      <vt:lpstr>Times New Roman</vt:lpstr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 Васильевна</dc:creator>
  <cp:lastModifiedBy>Кодола Лариса</cp:lastModifiedBy>
  <cp:revision>7</cp:revision>
  <dcterms:created xsi:type="dcterms:W3CDTF">2023-11-28T03:07:28Z</dcterms:created>
  <dcterms:modified xsi:type="dcterms:W3CDTF">2025-01-08T16:33:59Z</dcterms:modified>
</cp:coreProperties>
</file>