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37D09E3-0ECF-FAB5-56C1-120000E2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9" b="35073"/>
          <a:stretch/>
        </p:blipFill>
        <p:spPr>
          <a:xfrm>
            <a:off x="1010384" y="1197506"/>
            <a:ext cx="2483331" cy="195520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DC77264-029D-1082-A278-0433A0375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 b="21739"/>
          <a:stretch/>
        </p:blipFill>
        <p:spPr>
          <a:xfrm>
            <a:off x="6453809" y="3829878"/>
            <a:ext cx="2227975" cy="27525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C2491CA-FD6F-B1BD-A122-9B49B0200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b="22898"/>
          <a:stretch/>
        </p:blipFill>
        <p:spPr>
          <a:xfrm>
            <a:off x="462216" y="3829878"/>
            <a:ext cx="2227976" cy="268722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7087B55-A42A-C9DE-84AE-62353D558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512"/>
          <a:stretch/>
        </p:blipFill>
        <p:spPr>
          <a:xfrm>
            <a:off x="3408712" y="3542688"/>
            <a:ext cx="2483331" cy="29744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C04D7899-70B4-F005-042E-6E92C441F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9" b="35845"/>
          <a:stretch/>
        </p:blipFill>
        <p:spPr>
          <a:xfrm>
            <a:off x="5456330" y="1218305"/>
            <a:ext cx="2483332" cy="191360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FE0ABE8-E826-3F30-1377-8807DEA24D11}"/>
              </a:ext>
            </a:extLst>
          </p:cNvPr>
          <p:cNvSpPr txBox="1"/>
          <p:nvPr/>
        </p:nvSpPr>
        <p:spPr>
          <a:xfrm>
            <a:off x="2167535" y="438200"/>
            <a:ext cx="5400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 ровненькой дорожке шагают ножки наши»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83A28E-5604-1A5C-EE58-5180730D24C9}"/>
              </a:ext>
            </a:extLst>
          </p:cNvPr>
          <p:cNvSpPr txBox="1"/>
          <p:nvPr/>
        </p:nvSpPr>
        <p:spPr>
          <a:xfrm>
            <a:off x="2364377" y="688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«Біздің аяқтарымыз тегіс жолмен жүреді»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42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8</cp:revision>
  <dcterms:created xsi:type="dcterms:W3CDTF">2023-11-28T03:07:28Z</dcterms:created>
  <dcterms:modified xsi:type="dcterms:W3CDTF">2025-01-08T16:40:24Z</dcterms:modified>
</cp:coreProperties>
</file>