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10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4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7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7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66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1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63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6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79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76630" cy="685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38527" cy="212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153" y="51820"/>
            <a:ext cx="2200847" cy="20240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54840" y="32719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басқармасының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Шахтинск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бөлімінің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«Берёзка»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бөбекжайы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коммуналдық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қазыналық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кәсіпорны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0283" y="2716037"/>
            <a:ext cx="6696064" cy="843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4800" b="1" dirty="0" err="1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Сырттай</a:t>
            </a:r>
            <a:r>
              <a:rPr lang="ru-RU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балаба</a:t>
            </a:r>
            <a:r>
              <a:rPr lang="kk-KZ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қша»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4003" y="3559730"/>
            <a:ext cx="7248624" cy="843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2060"/>
                </a:solidFill>
                <a:effectLst/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«Заочный детский сад»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9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74EA6C81-F821-6FE5-98E6-E8416CB02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5" b="18454"/>
          <a:stretch/>
        </p:blipFill>
        <p:spPr>
          <a:xfrm>
            <a:off x="230490" y="886402"/>
            <a:ext cx="2211994" cy="2751319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45CF74F1-A1E8-FDC2-8E00-4EA0666BE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1" b="19807"/>
          <a:stretch/>
        </p:blipFill>
        <p:spPr>
          <a:xfrm>
            <a:off x="6631547" y="886402"/>
            <a:ext cx="2231540" cy="269152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F63F5D24-963A-F372-EB2D-BC77F550F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4" b="19227"/>
          <a:stretch/>
        </p:blipFill>
        <p:spPr>
          <a:xfrm>
            <a:off x="230490" y="3849351"/>
            <a:ext cx="2254624" cy="2738248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D20ACB49-3671-436E-96E0-D5419F5E53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4" b="18647"/>
          <a:stretch/>
        </p:blipFill>
        <p:spPr>
          <a:xfrm>
            <a:off x="6631548" y="3849351"/>
            <a:ext cx="2231539" cy="2738248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CA82633D-302F-8D59-9387-53D37E5EF3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7" b="19420"/>
          <a:stretch/>
        </p:blipFill>
        <p:spPr>
          <a:xfrm>
            <a:off x="3297204" y="3577923"/>
            <a:ext cx="2549592" cy="3043100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406DB3FE-6DBD-93F4-9E03-6D221DC7AF30}"/>
              </a:ext>
            </a:extLst>
          </p:cNvPr>
          <p:cNvSpPr txBox="1"/>
          <p:nvPr/>
        </p:nvSpPr>
        <p:spPr>
          <a:xfrm>
            <a:off x="3227615" y="1892729"/>
            <a:ext cx="2424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«ЗОЛОТАЯ ОСЕНЬ»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57A0447-46A6-754A-4B53-EDD1B7C67C50}"/>
              </a:ext>
            </a:extLst>
          </p:cNvPr>
          <p:cNvSpPr txBox="1"/>
          <p:nvPr/>
        </p:nvSpPr>
        <p:spPr>
          <a:xfrm>
            <a:off x="3448674" y="110635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«АЛТЫН КҮЗ»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438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35</Words>
  <Application>Microsoft Office PowerPoint</Application>
  <PresentationFormat>Экран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KZ Times New Roman</vt:lpstr>
      <vt:lpstr>Times New Roman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Васильевна</dc:creator>
  <cp:lastModifiedBy>Кодола Лариса</cp:lastModifiedBy>
  <cp:revision>9</cp:revision>
  <dcterms:created xsi:type="dcterms:W3CDTF">2023-11-28T03:07:28Z</dcterms:created>
  <dcterms:modified xsi:type="dcterms:W3CDTF">2025-01-08T16:47:53Z</dcterms:modified>
</cp:coreProperties>
</file>