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0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4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7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7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6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1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63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6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9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76630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8527" cy="212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153" y="51820"/>
            <a:ext cx="2200847" cy="20240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54840" y="32719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басқармасының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Шахтинск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бөлімінің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«Берёзка»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коммуналдық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қазыналық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0283" y="2716037"/>
            <a:ext cx="6696064" cy="843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Сырттай</a:t>
            </a: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балаба</a:t>
            </a:r>
            <a:r>
              <a:rPr lang="kk-KZ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қша»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4003" y="3559730"/>
            <a:ext cx="7248624" cy="843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effectLst/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«Заочный детский сад»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9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6BCBF22E-92DF-038C-3513-68AC390CC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5" b="24638"/>
          <a:stretch/>
        </p:blipFill>
        <p:spPr>
          <a:xfrm>
            <a:off x="439525" y="2357590"/>
            <a:ext cx="2044842" cy="2372139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3C2C1A01-671E-8AA0-4207-C18DB2758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8" b="22706"/>
          <a:stretch/>
        </p:blipFill>
        <p:spPr>
          <a:xfrm>
            <a:off x="6871669" y="2369545"/>
            <a:ext cx="2044841" cy="2423520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55A6A7CA-9F77-324D-A16B-344CC8591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2" b="36231"/>
          <a:stretch/>
        </p:blipFill>
        <p:spPr>
          <a:xfrm flipH="1">
            <a:off x="2902225" y="4206406"/>
            <a:ext cx="3095201" cy="2268439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9722AEEA-27DB-554C-2968-05A844A995AD}"/>
              </a:ext>
            </a:extLst>
          </p:cNvPr>
          <p:cNvSpPr txBox="1"/>
          <p:nvPr/>
        </p:nvSpPr>
        <p:spPr>
          <a:xfrm>
            <a:off x="1712365" y="171120"/>
            <a:ext cx="5969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ДӘСТҮРЛІ ЕМЕС МАТЕРИАЛДАРМЕН ЖҰМЫС </a:t>
            </a:r>
            <a:r>
              <a:rPr lang="kk-K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kk-KZ" sz="18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БІЗГЕ ҚОНАҚҚА ҚОЗЫ   КЕЛДІ</a:t>
            </a:r>
            <a:r>
              <a:rPr lang="kk-K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endParaRPr lang="ru-RU" b="1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885CDD6-3397-9009-1A11-B312DEA1FEB3}"/>
              </a:ext>
            </a:extLst>
          </p:cNvPr>
          <p:cNvSpPr txBox="1"/>
          <p:nvPr/>
        </p:nvSpPr>
        <p:spPr>
          <a:xfrm>
            <a:off x="1751798" y="1126933"/>
            <a:ext cx="53960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ИГРЫ С НЕТРАДИЦИОННЫМИ МАТЕРИАЛАМИ</a:t>
            </a:r>
          </a:p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 ГОСТИ К НАМ ПРИШЕЛ БАРАШЕК»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38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49</Words>
  <Application>Microsoft Office PowerPoint</Application>
  <PresentationFormat>Экран (4:3)</PresentationFormat>
  <Paragraphs>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KZ Times New Roman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Васильевна</dc:creator>
  <cp:lastModifiedBy>Кодола Лариса</cp:lastModifiedBy>
  <cp:revision>10</cp:revision>
  <dcterms:created xsi:type="dcterms:W3CDTF">2023-11-28T03:07:28Z</dcterms:created>
  <dcterms:modified xsi:type="dcterms:W3CDTF">2025-01-08T16:59:18Z</dcterms:modified>
</cp:coreProperties>
</file>