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5362CCD7-A5D1-727A-DE5C-E1DD5289C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9" y="354495"/>
            <a:ext cx="2305879" cy="3074505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9C9EB096-3EAD-70B8-A2FB-EF16DCC16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0" y="262832"/>
            <a:ext cx="2374625" cy="316616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A075200D-B8A8-8F05-AED1-FC80938B1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61" y="3617836"/>
            <a:ext cx="2305877" cy="3074503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FCFB7B1-3EB3-196C-DA78-28D188CE51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14" y="3617828"/>
            <a:ext cx="2305879" cy="3074505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BA559C8A-4949-36DC-EFA1-813B0032744A}"/>
              </a:ext>
            </a:extLst>
          </p:cNvPr>
          <p:cNvSpPr txBox="1"/>
          <p:nvPr/>
        </p:nvSpPr>
        <p:spPr>
          <a:xfrm>
            <a:off x="3107636" y="3149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«АЯЗ АТАҒА ҚОНАҚҚА»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5C2E04D-B723-FD4A-A054-FB684A46E0EE}"/>
              </a:ext>
            </a:extLst>
          </p:cNvPr>
          <p:cNvSpPr txBox="1"/>
          <p:nvPr/>
        </p:nvSpPr>
        <p:spPr>
          <a:xfrm>
            <a:off x="2266536" y="141028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«В ГОСТИ </a:t>
            </a: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ДЕДУШКЕ МОРОЗУ»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9438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39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11</cp:revision>
  <dcterms:created xsi:type="dcterms:W3CDTF">2023-11-28T03:07:28Z</dcterms:created>
  <dcterms:modified xsi:type="dcterms:W3CDTF">2025-01-08T17:08:21Z</dcterms:modified>
</cp:coreProperties>
</file>