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44C1E358-971B-AC79-B01A-4C3C7541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24058"/>
          <a:stretch/>
        </p:blipFill>
        <p:spPr>
          <a:xfrm>
            <a:off x="1306793" y="2902878"/>
            <a:ext cx="2350808" cy="291413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C5C291D-183B-A6C9-99DB-395B33D21C55}"/>
              </a:ext>
            </a:extLst>
          </p:cNvPr>
          <p:cNvSpPr txBox="1"/>
          <p:nvPr/>
        </p:nvSpPr>
        <p:spPr>
          <a:xfrm>
            <a:off x="2007704" y="1842284"/>
            <a:ext cx="585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«ВЕСЕЛЫЙ ПЛАСТИЛИН»</a:t>
            </a:r>
            <a:endParaRPr lang="ru-RU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ED4768B-C5DD-8722-F4AA-9C2F3B290C5C}"/>
              </a:ext>
            </a:extLst>
          </p:cNvPr>
          <p:cNvSpPr txBox="1"/>
          <p:nvPr/>
        </p:nvSpPr>
        <p:spPr>
          <a:xfrm>
            <a:off x="2100469" y="975448"/>
            <a:ext cx="566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«КӨҢІЛДІ ЕРМЕКСАЗ»</a:t>
            </a:r>
            <a:endParaRPr lang="ru-RU" b="1" dirty="0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C26EF548-021A-DB5E-11C4-64BDF80B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1" b="27536"/>
          <a:stretch/>
        </p:blipFill>
        <p:spPr>
          <a:xfrm>
            <a:off x="4731024" y="3206625"/>
            <a:ext cx="3278461" cy="23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37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13</cp:revision>
  <dcterms:created xsi:type="dcterms:W3CDTF">2023-11-28T03:07:28Z</dcterms:created>
  <dcterms:modified xsi:type="dcterms:W3CDTF">2025-01-08T17:22:49Z</dcterms:modified>
</cp:coreProperties>
</file>