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C4"/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44319F-E0AC-8EFD-9D33-D5870F67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94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27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16</cp:revision>
  <dcterms:created xsi:type="dcterms:W3CDTF">2023-11-28T03:07:28Z</dcterms:created>
  <dcterms:modified xsi:type="dcterms:W3CDTF">2025-01-08T18:41:15Z</dcterms:modified>
</cp:coreProperties>
</file>