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4C4"/>
    <a:srgbClr val="004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99A5BC-282A-91DF-7C31-53D2B375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16" r="19420"/>
          <a:stretch/>
        </p:blipFill>
        <p:spPr>
          <a:xfrm>
            <a:off x="1934817" y="168921"/>
            <a:ext cx="4904188" cy="4416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06644F-F94E-BB58-C0C3-4C06C6008C53}"/>
              </a:ext>
            </a:extLst>
          </p:cNvPr>
          <p:cNvSpPr txBox="1"/>
          <p:nvPr/>
        </p:nvSpPr>
        <p:spPr>
          <a:xfrm>
            <a:off x="2100911" y="4825378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ҚАЗАҚША БАРМАҚТАР ОТБАСЫ!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қайдасың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қайдасың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қайдасың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әпке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қайдасың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қайдасың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7758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C74C43-8D8E-B36E-FCE7-5CE4C8134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0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6F03D25-AA7B-7E55-6574-F015B605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3" y="3814218"/>
            <a:ext cx="4187689" cy="289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29F3E9-6394-002D-45BF-CA20EFDBC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82" y="3814218"/>
            <a:ext cx="3868957" cy="28979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E5E646-8610-DC24-3C44-3E58B3FC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669" y="341219"/>
            <a:ext cx="3087781" cy="30877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66E0AC-6171-6C18-0821-377E85ADA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92" y="381000"/>
            <a:ext cx="3248569" cy="30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68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51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19</cp:revision>
  <dcterms:created xsi:type="dcterms:W3CDTF">2023-11-28T03:07:28Z</dcterms:created>
  <dcterms:modified xsi:type="dcterms:W3CDTF">2025-01-09T10:17:08Z</dcterms:modified>
</cp:coreProperties>
</file>