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231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42900" y="4933072"/>
            <a:ext cx="6229350" cy="1524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342900" y="1911643"/>
            <a:ext cx="6229350" cy="26416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097720" y="4733502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531431" y="4733502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3405261" y="4701736"/>
            <a:ext cx="34290" cy="6096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42900" y="2032000"/>
            <a:ext cx="6172200" cy="6096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4673600"/>
            <a:ext cx="5943600" cy="18288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4350" y="6611819"/>
            <a:ext cx="5943600" cy="1312981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14350" y="6555990"/>
            <a:ext cx="5943600" cy="5735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342900" y="2032000"/>
            <a:ext cx="3044952" cy="6096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032000"/>
            <a:ext cx="3044952" cy="6096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342900" y="2935861"/>
            <a:ext cx="3028950" cy="5218176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3487341" y="2935861"/>
            <a:ext cx="3028950" cy="5218176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7264"/>
            <a:ext cx="61722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348615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22209" y="2906959"/>
            <a:ext cx="2811780" cy="211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66160" y="2906959"/>
            <a:ext cx="2811780" cy="211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342900" y="609600"/>
            <a:ext cx="4686300" cy="7620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6350" y="2133600"/>
            <a:ext cx="1488186" cy="49784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5086350" y="609600"/>
            <a:ext cx="1485900" cy="14224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2050" y="609600"/>
            <a:ext cx="1543050" cy="14224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42900" y="609600"/>
            <a:ext cx="4514850" cy="74168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72050" y="2133600"/>
            <a:ext cx="1543050" cy="58928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342900" y="1930401"/>
            <a:ext cx="6172200" cy="62378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343400" y="8271556"/>
            <a:ext cx="1943100" cy="51206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1600200" y="8271556"/>
            <a:ext cx="268605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307931" y="8242041"/>
            <a:ext cx="457200" cy="6096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625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-20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Подготовила: педагог-модератор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Цееб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С.Д.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познавательного интереса в семье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9ff0a3d50cc483ad9c964dc8a18fc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676400"/>
            <a:ext cx="5562600" cy="645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«Умейте открыть перед ребёнком в окружающем мире что-то одно, но открыть так, чтобы кусочек жизни заиграл перед детьми всеми цветами радуги. Оставляйте всегда что-то недосказанное, чтобы ребёнку захотелось ещё и ещё раз возвратиться к тому, что он узнал».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В.А. Сухомлинский</a:t>
            </a:r>
            <a:endParaRPr lang="ru-RU" sz="2800" b="1" u="sng" dirty="0">
              <a:solidFill>
                <a:srgbClr val="00206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-18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762000"/>
            <a:ext cx="5562600" cy="7366000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Познавательный интерес – это особое отношение человека к тому, что его окружает, в котором выражено его стремление к всестороннему, глубокому изучению существенных свойств окружающей действительности. Познавательный интерес несомненно влияет на  развитие памяти, творческого воображения, внимания, мышления, а также является мощным стимулом в развитии ценных качеств личности – настойчивости в достижении цели, целеустремленности, стремление к достижению намеченного результата. Семья многое может сделать для формирования познавательных способностей ребёнка. Поэтому родителям важно знать показатели познавательных интересов у старших дошкольников.</a:t>
            </a:r>
          </a:p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Понаблюдайте за своим ребенком в разных видах деятельности, в общении со взрослыми и сверстниками, чтобы выяснить, сформированы ли у него познавательные интересы.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3201"/>
            <a:ext cx="6172200" cy="6095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-19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685800"/>
            <a:ext cx="5638800" cy="6781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этом обратите внимание на следующее:</a:t>
            </a:r>
          </a:p>
          <a:p>
            <a:pPr lvl="0"/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задает ли ваш ребенок вопросы, каково их содержание и количество</a:t>
            </a:r>
          </a:p>
          <a:p>
            <a:pPr lvl="0"/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стремится ли ребенок пополнить свои знания об интересующем его предмете, используя различные средства информации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(просит почитать, рассказать; рассматривает иллюстративный материал; самостоятельно наблюдает; осуществляет несложные опыты; обращается к теле- и радиопередачам и т. д.)</a:t>
            </a:r>
            <a:endParaRPr lang="ru-RU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рассказывает ли взрослым и сверстникам о своих интересах</a:t>
            </a:r>
          </a:p>
          <a:p>
            <a:pPr lvl="0"/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участвует ли в беседе о том, что его интересует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(проявляет ли при этом активность, инициативу, охотно ли делится своими знаниями)</a:t>
            </a:r>
            <a:endParaRPr lang="ru-RU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отражает ли свои впечатления в разных видах деятельности, проявляя при этом инициативу, творчество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(игры, рассказы, рисунки, лепка, конструирование, поделки из природного материала и пр.)</a:t>
            </a:r>
            <a:endParaRPr lang="ru-RU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способен ли к длительному сосредоточению внимания, есть ли отвлечения, умеет ли элементарно планировать деятельность, пытается ли преодолеть возникшие трудности</a:t>
            </a:r>
          </a:p>
          <a:p>
            <a:pPr lvl="0"/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свойственна ли ребенку увлеченность, эмоциональность и выразительность речи, мимики, движений при проявлении интереса</a:t>
            </a:r>
            <a:r>
              <a:rPr lang="ru-RU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016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-21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58674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Советуем родителям использовать каждую возможность для обогащения ребенка яркими впечатлениями об окружающей жизни. Очень полезно проводить с детьми прогулки и экскурсии.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стремитесь объяснять и рассказывать ребенку обо всем, что он видит на прогулках, экскурсиях и по телевизору. Для развития интереса ребенка целесообразнее возбуждать его познавательную активность, стимулировать появление у него вопросов, стремление находить на них ответы посредством наблюдений, размышлений.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Например, вы с ребенком прогуливаетесь в лесу. Предложите сыну или дочери определить, что изменилось в лесу со времени последнего посещения; задать вопросы и придумать загадки о том, что он видит; вспомнить и прочитать строки из выученных ранее стихотворений о природе.</a:t>
            </a:r>
          </a:p>
          <a:p>
            <a:pPr>
              <a:buNone/>
            </a:pP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016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-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295400"/>
            <a:ext cx="5486400" cy="5486400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Знакомя детей с окружающим миром, чаще прибегайте к приему сравнения. Благодаря сравнению предметов, явлений действительности, ребенок глубже познает их, выделяет в них новые качества, свойства, что дает возможность по-иному взглянуть на то, что казалось ему хорошо знакомым. Так, на улице города ребенку можно предложить сравнить разные виды транспорта 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(автобус и троллейбус, трамвай и троллейбус, грузовую и легковую машины и пр.)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Старшие дошкольники могут сравнивать непосредственно наблюдаемый объект с другим объектом, запечатленным в памяти. Например, вечером, возвращаясь из детского сада домой, предложите ребенку вспомнить, каким было небо утром, отметить изменения. Побуждая ребенка к сравнению, мы повышаем его наблюдательность, обеспечиваем более активное и сознательное усвоение знаний.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016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-20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39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838200"/>
            <a:ext cx="5829300" cy="7010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Познавательный интерес дошкольника отражается в его играх, рисунках, рассказах и других видах творческой деятельности. Поэтому в семье следует создать условия для развития такой деятельности. Так, ваш сын интересуется транспортом. Приобретите ему соответствующие игрушки, смастерите вместе с ним какие-либо модели, помогите развернуть игру, время от времени принимайте в ней участие. Предложите мальчику нарисовать то, что его интересует, поддерживайте беседы на эту тему.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Интерес, осуществляемый в деятельности, становится стойким и осознанным. Если деятельность протекает успешно, то у ребенка усиливается желание заниматься ею, что благотворно сказывается на развитии у него познавательного интереса. Поощряйте занятия и игры детей, относитесь к ним одобрительно, помогайте довести начатое дело до конца.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9ff0a3d50cc483ad9c964dc8a18fc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познавательного интереса и познавательных способностей детей – один из важнейших вопросов воспитания и развития ребёнка дошкольного возраста. 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того, насколько будут развиты у ребёнка познавательный интерес и познавательные способности, зависит успех его обучения в школе и успех его развития в целом.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97</TotalTime>
  <Words>423</Words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Формирование познавательного интереса в семье</vt:lpstr>
      <vt:lpstr>Слайд 2</vt:lpstr>
      <vt:lpstr>Слайд 3</vt:lpstr>
      <vt:lpstr>Слайд 4</vt:lpstr>
      <vt:lpstr>Слайд 5</vt:lpstr>
      <vt:lpstr>Слайд 6</vt:lpstr>
      <vt:lpstr>Слайд 7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13</cp:revision>
  <dcterms:modified xsi:type="dcterms:W3CDTF">2025-01-09T18:10:46Z</dcterms:modified>
</cp:coreProperties>
</file>