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002" y="-50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.pics/pics/uploads/posts/2022-08/1661446961_1-kartinkin-net-p-fon-dlya-roditelei-krasiv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54" y="1420"/>
            <a:ext cx="9144000" cy="685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1600" y="675529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Консультация для родителей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«Изучаем казахский  язык»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Обучение казахскому  языку в детском саду  основывается на принципе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коммуникативности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Поэтому все методы обучения направлены на изучение казахского  языка, как средства общения.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Обучение казахскому  языку ставит перед собой следующие задачи: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1. Обогащение словарного запаса.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2. Правильное произношение звуков, специфических звуков  казахскому языку.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3. Составление предложений.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4. Развитие связной речи.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5. Ознакомление детей с культурой казахского  народа (традициями, национальной одеждой, праздниками).</a:t>
            </a:r>
          </a:p>
        </p:txBody>
      </p:sp>
    </p:spTree>
    <p:extLst>
      <p:ext uri="{BB962C8B-B14F-4D97-AF65-F5344CB8AC3E}">
        <p14:creationId xmlns:p14="http://schemas.microsoft.com/office/powerpoint/2010/main" val="171235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.pics/pics/uploads/posts/2022-08/1661446961_1-kartinkin-net-p-fon-dlya-roditelei-krasiv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0"/>
            <a:ext cx="9144000" cy="685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55576" y="642083"/>
            <a:ext cx="69847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Изучение казахского  языка начинается с запоминания отдельных слов, правильное их произношение и умение использовать их в предложении.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Материал объясняется с помощью демонстрационного материала (картин, игрушек, муляжей), наглядных пособий, мимики, жестов и телодвижений. Также используются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мнемотаблицы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опорные схемы – символы. Где каждый символ обозначает конкретное слово.</a:t>
            </a:r>
          </a:p>
          <a:p>
            <a:r>
              <a:rPr lang="ru-RU" sz="1600" i="1" u="sng" dirty="0">
                <a:latin typeface="Arial" pitchFamily="34" charset="0"/>
                <a:cs typeface="Arial" pitchFamily="34" charset="0"/>
              </a:rPr>
              <a:t>Работа с опорными схемами- символами  делится на 4 этапа: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1 этап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заключается в том, что педагог дает объяснения к отдельным элементам схемы. Например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kk-K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dirty="0" smtClean="0">
                <a:latin typeface="Arial" pitchFamily="34" charset="0"/>
                <a:cs typeface="Arial" pitchFamily="34" charset="0"/>
              </a:rPr>
              <a:t>Кішкентай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маленький</a:t>
            </a: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dirty="0" smtClean="0">
                <a:latin typeface="Arial" pitchFamily="34" charset="0"/>
                <a:cs typeface="Arial" pitchFamily="34" charset="0"/>
              </a:rPr>
              <a:t>Үлкен -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большой</a:t>
            </a:r>
            <a:endParaRPr lang="kk-KZ" sz="1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dirty="0" smtClean="0">
                <a:latin typeface="Arial" pitchFamily="34" charset="0"/>
                <a:cs typeface="Arial" pitchFamily="34" charset="0"/>
              </a:rPr>
              <a:t>Әдемі 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красивый и т.д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267744" y="3784672"/>
            <a:ext cx="576064" cy="550730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79712" y="4581128"/>
            <a:ext cx="1152128" cy="1080120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12" name="Рисунок 11" descr="http://nd01.jxs.cz/461/961/8c74b9dfea_742050_o2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67" y="5835681"/>
            <a:ext cx="572256" cy="715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21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.pics/pics/uploads/posts/2022-08/1661446961_1-kartinkin-net-p-fon-dlya-roditelei-krasiv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0"/>
            <a:ext cx="9144000" cy="685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3456" y="1727100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2 этап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заключается в том, что дети учатся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 знакомых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слов составлять предложения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Например:</a:t>
            </a: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kk-KZ" sz="2400" dirty="0" smtClean="0"/>
              <a:t>Алма </a:t>
            </a:r>
            <a:r>
              <a:rPr lang="kk-KZ" sz="2400" dirty="0"/>
              <a:t>кішкентай, таза, тәтті. </a:t>
            </a:r>
            <a:r>
              <a:rPr lang="ru-RU" sz="2400" dirty="0"/>
              <a:t>-Яблоко маленькое, </a:t>
            </a:r>
            <a:r>
              <a:rPr lang="ru-RU" sz="2400" dirty="0" smtClean="0"/>
              <a:t>чистое, сладкое</a:t>
            </a:r>
            <a:r>
              <a:rPr lang="ru-RU" sz="2400" dirty="0"/>
              <a:t>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96028"/>
            <a:ext cx="799210" cy="7322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вал 6"/>
          <p:cNvSpPr/>
          <p:nvPr/>
        </p:nvSpPr>
        <p:spPr>
          <a:xfrm>
            <a:off x="3727792" y="2441515"/>
            <a:ext cx="1152128" cy="1080120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902665" y="2512758"/>
            <a:ext cx="802382" cy="99748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3860054" y="2527389"/>
            <a:ext cx="869056" cy="109707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3" name="Овал 12"/>
          <p:cNvSpPr/>
          <p:nvPr/>
        </p:nvSpPr>
        <p:spPr>
          <a:xfrm>
            <a:off x="5292080" y="2790563"/>
            <a:ext cx="576064" cy="550730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14" name="Рисунок 13" descr="https://exhibitorsrentals.com/wp-content/uploads/2016/08/WATER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307" y="2441515"/>
            <a:ext cx="864096" cy="940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499591"/>
            <a:ext cx="1440160" cy="8116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21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.pics/pics/uploads/posts/2022-08/1661446961_1-kartinkin-net-p-fon-dlya-roditelei-krasiv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108000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На 3 этапе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дети сами учатся составлять маленькие рассказы, загадки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kk-K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092" y="2204865"/>
            <a:ext cx="1888894" cy="16106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Прямая со стрелкой 4"/>
          <p:cNvCxnSpPr>
            <a:cxnSpLocks noChangeShapeType="1"/>
          </p:cNvCxnSpPr>
          <p:nvPr/>
        </p:nvCxnSpPr>
        <p:spPr bwMode="auto">
          <a:xfrm flipH="1">
            <a:off x="3359819" y="2312127"/>
            <a:ext cx="368424" cy="1367442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Прямая со стрелкой 7"/>
          <p:cNvCxnSpPr>
            <a:cxnSpLocks noChangeShapeType="1"/>
          </p:cNvCxnSpPr>
          <p:nvPr/>
        </p:nvCxnSpPr>
        <p:spPr bwMode="auto">
          <a:xfrm flipH="1">
            <a:off x="3359819" y="3679569"/>
            <a:ext cx="743640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 стрелкой 10"/>
          <p:cNvCxnSpPr>
            <a:cxnSpLocks noChangeShapeType="1"/>
          </p:cNvCxnSpPr>
          <p:nvPr/>
        </p:nvCxnSpPr>
        <p:spPr bwMode="auto">
          <a:xfrm>
            <a:off x="3736004" y="2305466"/>
            <a:ext cx="803868" cy="1367442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" name="Рисунок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82522" y="2184732"/>
            <a:ext cx="1728192" cy="157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>
          <a:blip r:embed="rId5"/>
          <a:stretch>
            <a:fillRect/>
          </a:stretch>
        </p:blipFill>
        <p:spPr>
          <a:xfrm>
            <a:off x="6840252" y="2117577"/>
            <a:ext cx="1368152" cy="1589866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092" y="3933056"/>
            <a:ext cx="1584176" cy="1475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300" y="3986884"/>
            <a:ext cx="1517886" cy="13681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Прямая со стрелкой 16"/>
          <p:cNvCxnSpPr>
            <a:cxnSpLocks noChangeShapeType="1"/>
          </p:cNvCxnSpPr>
          <p:nvPr/>
        </p:nvCxnSpPr>
        <p:spPr bwMode="auto">
          <a:xfrm flipH="1">
            <a:off x="4657388" y="3986884"/>
            <a:ext cx="368424" cy="1367442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Прямая со стрелкой 17"/>
          <p:cNvCxnSpPr>
            <a:cxnSpLocks noChangeShapeType="1"/>
          </p:cNvCxnSpPr>
          <p:nvPr/>
        </p:nvCxnSpPr>
        <p:spPr bwMode="auto">
          <a:xfrm flipH="1">
            <a:off x="4660317" y="5351075"/>
            <a:ext cx="743640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 стрелкой 18"/>
          <p:cNvCxnSpPr>
            <a:cxnSpLocks noChangeShapeType="1"/>
          </p:cNvCxnSpPr>
          <p:nvPr/>
        </p:nvCxnSpPr>
        <p:spPr bwMode="auto">
          <a:xfrm>
            <a:off x="5032137" y="3996003"/>
            <a:ext cx="803868" cy="1367442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9350" y="5486324"/>
            <a:ext cx="8169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latin typeface="Arial" pitchFamily="34" charset="0"/>
                <a:cs typeface="Arial" pitchFamily="34" charset="0"/>
              </a:rPr>
              <a:t>Көктем келді. Күн жылынды. Қар еріді. Құстар ұшып келді. 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Наступила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весна. Дни потеплели.  Снег растаял.  Птицы прилетели.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521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tinki.pics/pics/uploads/posts/2022-08/1661446961_1-kartinkin-net-p-fon-dlya-roditelei-krasiv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0"/>
            <a:ext cx="9144000" cy="685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2" y="1167552"/>
            <a:ext cx="86049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Заключительным, 4 этапом (в подготовительной группе) является рассказ детей по самостоятельно составленным схемам.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К концу года в подготовительной группе у детей должен быть следующий набор знаний, умений и навыков по 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казахскому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языку: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1. Уметь отвечать на вопросы по теме «Знакомство»: Как тебя зовут? Сколько тебе лет? Где ты живешь?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2. Отвечать на вопрос: Кто это? Что это? (среди десяти предметов)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3. Знать вежливые слова: 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сәлеметсіз бе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(здравствуйте),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сау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б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олыңыз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(до свидания), р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ахмет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спасибо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 т.д.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4. Отвечать на вопрос «какой?» (по форме, цвету, вкусу, величине)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5. Считать до 10.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6. Называть слова в единственном и множественном числах.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7. Отвечать на вопрос «что делает?»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основные виды движений: стоит, сидит, играет, бежит, прыгает, пишет, читает, говорит, спит, летает и т.д.)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8. Из слов составлять предложения.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9. Из простых предложений составлять маленький рассказ.</a:t>
            </a:r>
          </a:p>
        </p:txBody>
      </p:sp>
    </p:spTree>
    <p:extLst>
      <p:ext uri="{BB962C8B-B14F-4D97-AF65-F5344CB8AC3E}">
        <p14:creationId xmlns:p14="http://schemas.microsoft.com/office/powerpoint/2010/main" val="2225212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442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2025-02-07T08:41:41Z</dcterms:created>
  <dcterms:modified xsi:type="dcterms:W3CDTF">2025-02-07T09:17:56Z</dcterms:modified>
</cp:coreProperties>
</file>