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4" d="100"/>
          <a:sy n="64" d="100"/>
        </p:scale>
        <p:origin x="72" y="4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BE7ABC64-947E-4684-8D83-9FDF34CC0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84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91FAD1-51BB-49A7-9F77-487A55392F9F}" type="slidenum">
              <a:rPr lang="ru-RU" altLang="en-US"/>
              <a:pPr eaLnBrk="1" hangingPunct="1"/>
              <a:t>1</a:t>
            </a:fld>
            <a:endParaRPr lang="ru-RU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68734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ABC64-947E-4684-8D83-9FDF34CC0B64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3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ABC64-947E-4684-8D83-9FDF34CC0B64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028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ABC64-947E-4684-8D83-9FDF34CC0B64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290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ABC64-947E-4684-8D83-9FDF34CC0B64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626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ABC64-947E-4684-8D83-9FDF34CC0B64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58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ABC64-947E-4684-8D83-9FDF34CC0B64}" type="slidenum">
              <a:rPr lang="ru-RU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131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ABC64-947E-4684-8D83-9FDF34CC0B64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4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1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3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3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4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77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9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6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9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54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86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075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069975"/>
          </a:xfrm>
        </p:spPr>
        <p:txBody>
          <a:bodyPr/>
          <a:lstStyle/>
          <a:p>
            <a:pPr eaLnBrk="1" hangingPunct="1"/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8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надо знать!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6000" dirty="0">
                <a:solidFill>
                  <a:srgbClr val="2626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altLang="en-US" sz="6000" dirty="0" smtClean="0">
                <a:solidFill>
                  <a:srgbClr val="2626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зимней безопасности!</a:t>
            </a:r>
            <a:endParaRPr lang="ru-RU" altLang="en-US" sz="2800" dirty="0">
              <a:solidFill>
                <a:srgbClr val="2626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81600"/>
            <a:ext cx="6400800" cy="1371600"/>
          </a:xfrm>
        </p:spPr>
        <p:txBody>
          <a:bodyPr/>
          <a:lstStyle/>
          <a:p>
            <a:pPr eaLnBrk="1" hangingPunct="1"/>
            <a:endParaRPr lang="ru-RU" altLang="en-US" dirty="0" smtClean="0"/>
          </a:p>
          <a:p>
            <a:pPr eaLnBrk="1" hangingPunct="1"/>
            <a:endParaRPr lang="ru-RU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 катайся с горы и не играй около проезжей части!</a:t>
            </a:r>
          </a:p>
        </p:txBody>
      </p:sp>
      <p:pic>
        <p:nvPicPr>
          <p:cNvPr id="4" name="Объект 3" descr="12583_html_5ce55f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8488" y="1556151"/>
            <a:ext cx="7997825" cy="5049437"/>
          </a:xfrm>
        </p:spPr>
      </p:pic>
    </p:spTree>
    <p:extLst>
      <p:ext uri="{BB962C8B-B14F-4D97-AF65-F5344CB8AC3E}">
        <p14:creationId xmlns:p14="http://schemas.microsoft.com/office/powerpoint/2010/main" val="348310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 ешь снег и сосульки, в них могут быть микробы!</a:t>
            </a:r>
          </a:p>
        </p:txBody>
      </p:sp>
      <p:pic>
        <p:nvPicPr>
          <p:cNvPr id="5" name="Объект 4" descr="DSCN814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 descr="Trontanje-u-txt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63756" y="1620838"/>
            <a:ext cx="4223044" cy="4502150"/>
          </a:xfrm>
        </p:spPr>
      </p:pic>
    </p:spTree>
    <p:extLst>
      <p:ext uri="{BB962C8B-B14F-4D97-AF65-F5344CB8AC3E}">
        <p14:creationId xmlns:p14="http://schemas.microsoft.com/office/powerpoint/2010/main" val="12648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 выходи на водоемы, ты можешь провалиться под лед!</a:t>
            </a:r>
          </a:p>
        </p:txBody>
      </p:sp>
      <p:pic>
        <p:nvPicPr>
          <p:cNvPr id="4" name="Объект 3" descr="img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481" t="24503" r="29044" b="7439"/>
          <a:stretch>
            <a:fillRect/>
          </a:stretch>
        </p:blipFill>
        <p:spPr>
          <a:xfrm>
            <a:off x="1150938" y="1651000"/>
            <a:ext cx="7172325" cy="4711890"/>
          </a:xfrm>
        </p:spPr>
      </p:pic>
    </p:spTree>
    <p:extLst>
      <p:ext uri="{BB962C8B-B14F-4D97-AF65-F5344CB8AC3E}">
        <p14:creationId xmlns:p14="http://schemas.microsoft.com/office/powerpoint/2010/main" val="37049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 выходи на улицу в метель, это может быть опасно!</a:t>
            </a:r>
          </a:p>
        </p:txBody>
      </p:sp>
      <p:pic>
        <p:nvPicPr>
          <p:cNvPr id="4" name="Объект 3" descr="a0455e816a9453200e3e695575d2f9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4048" y="1600200"/>
            <a:ext cx="7230165" cy="4794250"/>
          </a:xfrm>
        </p:spPr>
      </p:pic>
    </p:spTree>
    <p:extLst>
      <p:ext uri="{BB962C8B-B14F-4D97-AF65-F5344CB8AC3E}">
        <p14:creationId xmlns:p14="http://schemas.microsoft.com/office/powerpoint/2010/main" val="36669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Используй в темное время суток светоотражающие элементы!</a:t>
            </a:r>
          </a:p>
        </p:txBody>
      </p:sp>
      <p:pic>
        <p:nvPicPr>
          <p:cNvPr id="4" name="Объект 3" descr="6590be9cd6de6655151f52d0279f71c43910562c3ea7eb2f63a7ba1c6f03bde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34545" y="1687513"/>
            <a:ext cx="7442693" cy="4735512"/>
          </a:xfrm>
        </p:spPr>
      </p:pic>
    </p:spTree>
    <p:extLst>
      <p:ext uri="{BB962C8B-B14F-4D97-AF65-F5344CB8AC3E}">
        <p14:creationId xmlns:p14="http://schemas.microsoft.com/office/powerpoint/2010/main" val="14520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Запускай петарды только со взрослыми! Самому это делать нельзя!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нельзя!</a:t>
            </a:r>
          </a:p>
        </p:txBody>
      </p:sp>
      <p:pic>
        <p:nvPicPr>
          <p:cNvPr id="8" name="Объект 7" descr="207-9-kartinki-po-bzhd-dlya-detej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59219"/>
            <a:ext cx="4040188" cy="405109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00B050"/>
                </a:solidFill>
              </a:rPr>
              <a:t>можно!</a:t>
            </a:r>
          </a:p>
        </p:txBody>
      </p:sp>
      <p:pic>
        <p:nvPicPr>
          <p:cNvPr id="7" name="Объект 6" descr="207-10-kartinki-po-bzhd-dlya-detej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235904"/>
            <a:ext cx="4041775" cy="4047421"/>
          </a:xfrm>
        </p:spPr>
      </p:pic>
    </p:spTree>
    <p:extLst>
      <p:ext uri="{BB962C8B-B14F-4D97-AF65-F5344CB8AC3E}">
        <p14:creationId xmlns:p14="http://schemas.microsoft.com/office/powerpoint/2010/main" val="6787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Одевайся на улицу правильно: не кутайся и не ходи без шапки!</a:t>
            </a:r>
          </a:p>
        </p:txBody>
      </p:sp>
      <p:pic>
        <p:nvPicPr>
          <p:cNvPr id="5" name="Объект 4" descr="0-5a878-a0de1acc-x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44676" y="1727200"/>
            <a:ext cx="3351124" cy="2259013"/>
          </a:xfrm>
        </p:spPr>
      </p:pic>
      <p:pic>
        <p:nvPicPr>
          <p:cNvPr id="6" name="Объект 5" descr="kapusta-282a0bdf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778500" y="1744663"/>
            <a:ext cx="1778000" cy="2291958"/>
          </a:xfrm>
        </p:spPr>
      </p:pic>
      <p:pic>
        <p:nvPicPr>
          <p:cNvPr id="7" name="Рисунок 6" descr="032714_1012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78063" y="4151616"/>
            <a:ext cx="4587875" cy="23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0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762000"/>
            <a:ext cx="8458200" cy="5410200"/>
          </a:xfrm>
        </p:spPr>
        <p:txBody>
          <a:bodyPr/>
          <a:lstStyle/>
          <a:p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Для создания презентации использованы материалы сети Интернет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owflakes_TP010077575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3E2F1D0E8E87468B289CB57281B996" ma:contentTypeVersion="1" ma:contentTypeDescription="Create a new document." ma:contentTypeScope="" ma:versionID="62a345c190c3e02e35f6075a6cd279fe">
  <xsd:schema xmlns:xsd="http://www.w3.org/2001/XMLSchema" xmlns:xs="http://www.w3.org/2001/XMLSchema" xmlns:p="http://schemas.microsoft.com/office/2006/metadata/properties" xmlns:ns2="aac074f3-af53-40eb-acd1-e8ca9658e9e1" targetNamespace="http://schemas.microsoft.com/office/2006/metadata/properties" ma:root="true" ma:fieldsID="6e89e516250c3f4b948741447e1442ad" ns2:_="">
    <xsd:import namespace="aac074f3-af53-40eb-acd1-e8ca9658e9e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074f3-af53-40eb-acd1-e8ca9658e9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EC7C0C-B033-4509-83F4-14FF84BE5D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9C86CC-B740-4C1A-889C-90BD6D792F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c074f3-af53-40eb-acd1-e8ca9658e9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75DF80-0AC4-4D92-9570-F2477F6805D3}">
  <ds:schemaRefs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aac074f3-af53-40eb-acd1-e8ca9658e9e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Snowflakes_TP010077575</Template>
  <TotalTime>0</TotalTime>
  <Words>94</Words>
  <Application>Microsoft Office PowerPoint</Application>
  <PresentationFormat>Экран (4:3)</PresentationFormat>
  <Paragraphs>19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Snowflakes_TP010077575</vt:lpstr>
      <vt:lpstr> Это надо знать! Правила зимней безопасности!</vt:lpstr>
      <vt:lpstr>Не катайся с горы и не играй около проезжей части!</vt:lpstr>
      <vt:lpstr>Не ешь снег и сосульки, в них могут быть микробы!</vt:lpstr>
      <vt:lpstr>Не выходи на водоемы, ты можешь провалиться под лед!</vt:lpstr>
      <vt:lpstr>Не выходи на улицу в метель, это может быть опасно!</vt:lpstr>
      <vt:lpstr>Используй в темное время суток светоотражающие элементы!</vt:lpstr>
      <vt:lpstr>Запускай петарды только со взрослыми! Самому это делать нельзя!</vt:lpstr>
      <vt:lpstr>Одевайся на улицу правильно: не кутайся и не ходи без шапки!</vt:lpstr>
      <vt:lpstr>Спасибо за внимание!   Для создания презентации использованы материалы сети Интернет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надо знать! Правила поведения во время зимних каникул</dc:title>
  <dc:creator/>
  <cp:lastModifiedBy/>
  <cp:revision>3</cp:revision>
  <dcterms:created xsi:type="dcterms:W3CDTF">2014-08-18T12:53:20Z</dcterms:created>
  <dcterms:modified xsi:type="dcterms:W3CDTF">2025-02-25T06:19:46Z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0x010100B03E2F1D0E8E87468B289CB57281B996</vt:lpwstr>
  </property>
  <property fmtid="{D5CDD505-2E9C-101B-9397-08002B2CF9AE}" pid="3" name="DocVizPreviewMetadata_Count">
    <vt:i4>2</vt:i4>
  </property>
  <property fmtid="{D5CDD505-2E9C-101B-9397-08002B2CF9AE}" pid="4" name="DocVizPreviewMetadata_0">
    <vt:lpwstr>300x225x2</vt:lpwstr>
  </property>
</Properties>
</file>