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7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7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9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4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4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0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9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4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76A0-9A46-429E-A286-7D9208D8A276}" type="datetimeFigureOut">
              <a:rPr lang="ru-RU" smtClean="0"/>
              <a:t>10.06.2025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2E5D-BF5B-41B8-A719-51A99F2B1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1\Downloads\1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-1"/>
            <a:ext cx="6381328" cy="903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9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wnloads\1.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-13881"/>
            <a:ext cx="6469158" cy="915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1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1.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-1"/>
            <a:ext cx="6463478" cy="91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7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2025-06-10T04:38:59Z</dcterms:created>
  <dcterms:modified xsi:type="dcterms:W3CDTF">2025-06-10T04:40:52Z</dcterms:modified>
</cp:coreProperties>
</file>