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76A0-9A46-429E-A286-7D9208D8A276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2E5D-BF5B-41B8-A719-51A99F2B1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47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76A0-9A46-429E-A286-7D9208D8A276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2E5D-BF5B-41B8-A719-51A99F2B1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58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76A0-9A46-429E-A286-7D9208D8A276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2E5D-BF5B-41B8-A719-51A99F2B1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47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76A0-9A46-429E-A286-7D9208D8A276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2E5D-BF5B-41B8-A719-51A99F2B1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7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76A0-9A46-429E-A286-7D9208D8A276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2E5D-BF5B-41B8-A719-51A99F2B1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396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76A0-9A46-429E-A286-7D9208D8A276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2E5D-BF5B-41B8-A719-51A99F2B1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54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76A0-9A46-429E-A286-7D9208D8A276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2E5D-BF5B-41B8-A719-51A99F2B1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34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76A0-9A46-429E-A286-7D9208D8A276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2E5D-BF5B-41B8-A719-51A99F2B1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01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76A0-9A46-429E-A286-7D9208D8A276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2E5D-BF5B-41B8-A719-51A99F2B1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202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76A0-9A46-429E-A286-7D9208D8A276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2E5D-BF5B-41B8-A719-51A99F2B1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89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176A0-9A46-429E-A286-7D9208D8A276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2E5D-BF5B-41B8-A719-51A99F2B1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54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176A0-9A46-429E-A286-7D9208D8A276}" type="datetimeFigureOut">
              <a:rPr lang="ru-RU" smtClean="0"/>
              <a:t>10.06.2025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A2E5D-BF5B-41B8-A719-51A99F2B13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09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1\Downloads\1.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-1"/>
            <a:ext cx="6381328" cy="9032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92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ownloads\1.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-13881"/>
            <a:ext cx="6469158" cy="9156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11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ownloads\1.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48" y="-1"/>
            <a:ext cx="6463478" cy="914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73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2025-06-10T04:38:59Z</dcterms:created>
  <dcterms:modified xsi:type="dcterms:W3CDTF">2025-06-10T04:40:52Z</dcterms:modified>
</cp:coreProperties>
</file>